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2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FE296CA-21FA-4D32-9B89-F9EB01A6057D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64BF03B-0871-42F4-A152-D733AE94A8CC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mylanguag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280913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Culture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7620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attitudes, customs and beliefs that distinguish one group from another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7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32071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410200" cy="924475"/>
          </a:xfrm>
        </p:spPr>
        <p:txBody>
          <a:bodyPr/>
          <a:lstStyle/>
          <a:p>
            <a:pPr algn="ctr"/>
            <a:r>
              <a:rPr lang="en-US" dirty="0" smtClean="0"/>
              <a:t>Forms </a:t>
            </a:r>
            <a:r>
              <a:rPr lang="en-US" dirty="0" smtClean="0"/>
              <a:t>of </a:t>
            </a:r>
            <a:r>
              <a:rPr lang="en-US" dirty="0" smtClean="0"/>
              <a:t>Greetings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24" y="1524000"/>
            <a:ext cx="2169500" cy="231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29531"/>
            <a:ext cx="3276600" cy="21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12587"/>
            <a:ext cx="3295650" cy="218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2476500" cy="31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7901"/>
            <a:ext cx="2505974" cy="359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The exchanging </a:t>
            </a:r>
            <a:r>
              <a:rPr lang="en-US" dirty="0"/>
              <a:t>of information or news.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096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8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914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68071"/>
            <a:ext cx="3031906" cy="45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312" y="1524000"/>
            <a:ext cx="502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function assumed or part played by a person or thing in a particular situation.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2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125112" cy="3648998"/>
          </a:xfrm>
        </p:spPr>
        <p:txBody>
          <a:bodyPr/>
          <a:lstStyle/>
          <a:p>
            <a:pPr algn="ctr"/>
            <a:r>
              <a:rPr lang="en-US" sz="2400" dirty="0" smtClean="0"/>
              <a:t>Food</a:t>
            </a:r>
          </a:p>
          <a:p>
            <a:pPr algn="ctr"/>
            <a:r>
              <a:rPr lang="en-US" sz="2400" dirty="0" smtClean="0"/>
              <a:t>Music</a:t>
            </a:r>
          </a:p>
          <a:p>
            <a:pPr algn="ctr"/>
            <a:r>
              <a:rPr lang="en-US" sz="2400" dirty="0" smtClean="0"/>
              <a:t>Clothing</a:t>
            </a:r>
          </a:p>
          <a:p>
            <a:pPr algn="ctr"/>
            <a:r>
              <a:rPr lang="en-US" sz="2400" dirty="0" smtClean="0"/>
              <a:t>Language</a:t>
            </a:r>
          </a:p>
          <a:p>
            <a:pPr algn="ctr"/>
            <a:r>
              <a:rPr lang="en-US" sz="2400" dirty="0" smtClean="0"/>
              <a:t>Religion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76" y="228600"/>
            <a:ext cx="189352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133600" cy="142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33355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02000"/>
            <a:ext cx="2286000" cy="18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2494759" cy="140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295525" cy="16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8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Southern versus Northern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125112" cy="4051437"/>
          </a:xfrm>
        </p:spPr>
        <p:txBody>
          <a:bodyPr/>
          <a:lstStyle/>
          <a:p>
            <a:r>
              <a:rPr lang="en-US" dirty="0" smtClean="0"/>
              <a:t>Britches							Pants</a:t>
            </a:r>
          </a:p>
          <a:p>
            <a:r>
              <a:rPr lang="en-US" dirty="0" smtClean="0"/>
              <a:t>Buggy							Cart</a:t>
            </a:r>
          </a:p>
          <a:p>
            <a:r>
              <a:rPr lang="en-US" dirty="0" smtClean="0"/>
              <a:t>Coke								Soda or Pop</a:t>
            </a:r>
          </a:p>
          <a:p>
            <a:r>
              <a:rPr lang="en-US" dirty="0" smtClean="0"/>
              <a:t>Cut								Turn</a:t>
            </a:r>
          </a:p>
          <a:p>
            <a:r>
              <a:rPr lang="en-US" dirty="0" err="1" smtClean="0"/>
              <a:t>Fixin</a:t>
            </a:r>
            <a:r>
              <a:rPr lang="en-US" dirty="0" smtClean="0"/>
              <a:t>								About to</a:t>
            </a:r>
          </a:p>
          <a:p>
            <a:r>
              <a:rPr lang="en-US" dirty="0" smtClean="0"/>
              <a:t>Gussied up						Dressed </a:t>
            </a:r>
          </a:p>
          <a:p>
            <a:r>
              <a:rPr lang="en-US" dirty="0" smtClean="0"/>
              <a:t>Mash							Push	</a:t>
            </a:r>
          </a:p>
          <a:p>
            <a:r>
              <a:rPr lang="en-US" dirty="0" smtClean="0"/>
              <a:t>Reckon							Think</a:t>
            </a:r>
          </a:p>
          <a:p>
            <a:r>
              <a:rPr lang="en-US" dirty="0" err="1" smtClean="0"/>
              <a:t>Y’all</a:t>
            </a:r>
            <a:r>
              <a:rPr lang="en-US" dirty="0" smtClean="0"/>
              <a:t>								All of you</a:t>
            </a:r>
          </a:p>
          <a:p>
            <a:r>
              <a:rPr lang="en-US" dirty="0" smtClean="0"/>
              <a:t>Winder, </a:t>
            </a:r>
            <a:r>
              <a:rPr lang="en-US" dirty="0" err="1" smtClean="0"/>
              <a:t>idear</a:t>
            </a:r>
            <a:r>
              <a:rPr lang="en-US" dirty="0" smtClean="0"/>
              <a:t>, </a:t>
            </a:r>
            <a:r>
              <a:rPr lang="en-US" dirty="0" err="1" smtClean="0"/>
              <a:t>yellar</a:t>
            </a:r>
            <a:r>
              <a:rPr lang="en-US" dirty="0" smtClean="0"/>
              <a:t>				Window, Idea, Yellow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Language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69" y="1676400"/>
            <a:ext cx="7125112" cy="4051437"/>
          </a:xfrm>
        </p:spPr>
        <p:txBody>
          <a:bodyPr/>
          <a:lstStyle/>
          <a:p>
            <a:r>
              <a:rPr lang="en-US" dirty="0" smtClean="0"/>
              <a:t>Romance Languages: </a:t>
            </a:r>
            <a:r>
              <a:rPr lang="en-US" dirty="0"/>
              <a:t>the group of languages derived from Latin</a:t>
            </a:r>
            <a:r>
              <a:rPr lang="en-US" dirty="0" smtClean="0"/>
              <a:t>. Such as: French, Spanish, Italian, and Portuguese</a:t>
            </a:r>
          </a:p>
          <a:p>
            <a:r>
              <a:rPr lang="en-US" dirty="0" smtClean="0"/>
              <a:t>Germanic Languages: </a:t>
            </a:r>
            <a:r>
              <a:rPr lang="en-US" dirty="0"/>
              <a:t>a branch of the Indo-European family of </a:t>
            </a:r>
            <a:r>
              <a:rPr lang="en-US" dirty="0" smtClean="0"/>
              <a:t>languages mainly from Northern Europe. Such as: English, Dutch, Swedish, Danish</a:t>
            </a:r>
          </a:p>
          <a:p>
            <a:r>
              <a:rPr lang="en-US" dirty="0" smtClean="0"/>
              <a:t>Slavic Languages</a:t>
            </a:r>
            <a:r>
              <a:rPr lang="en-US" dirty="0"/>
              <a:t>: a branch of the Indo-European family of </a:t>
            </a:r>
            <a:r>
              <a:rPr lang="en-US" dirty="0" smtClean="0"/>
              <a:t>languages mainly from Eastern Europe. Such as: Russian, Polish, Bulgarian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48087" cy="13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3429000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4453" y="5475124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Learn a Language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19" y="152400"/>
            <a:ext cx="2101362" cy="14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266</TotalTime>
  <Words>131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Autumn</vt:lpstr>
      <vt:lpstr>Culture</vt:lpstr>
      <vt:lpstr>PowerPoint Presentation</vt:lpstr>
      <vt:lpstr>Forms of Greetings</vt:lpstr>
      <vt:lpstr>COMMUNICATION</vt:lpstr>
      <vt:lpstr>Roles</vt:lpstr>
      <vt:lpstr>Examples of culture</vt:lpstr>
      <vt:lpstr>Southern versus Northern Language</vt:lpstr>
      <vt:lpstr>Language Families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image comes to mind</dc:title>
  <dc:creator>mike wheeler</dc:creator>
  <cp:lastModifiedBy>mike wheeler</cp:lastModifiedBy>
  <cp:revision>15</cp:revision>
  <dcterms:created xsi:type="dcterms:W3CDTF">2016-08-19T23:36:06Z</dcterms:created>
  <dcterms:modified xsi:type="dcterms:W3CDTF">2016-08-21T17:32:58Z</dcterms:modified>
</cp:coreProperties>
</file>