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66" r:id="rId4"/>
    <p:sldId id="259" r:id="rId5"/>
    <p:sldId id="261" r:id="rId6"/>
    <p:sldId id="262" r:id="rId7"/>
    <p:sldId id="269" r:id="rId8"/>
    <p:sldId id="271" r:id="rId9"/>
    <p:sldId id="265" r:id="rId10"/>
    <p:sldId id="267" r:id="rId11"/>
    <p:sldId id="268" r:id="rId12"/>
    <p:sldId id="270" r:id="rId13"/>
    <p:sldId id="272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258" cy="464663"/>
          </a:xfrm>
          <a:prstGeom prst="rect">
            <a:avLst/>
          </a:prstGeom>
        </p:spPr>
        <p:txBody>
          <a:bodyPr vert="horz" lIns="90516" tIns="45258" rIns="90516" bIns="452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576" y="0"/>
            <a:ext cx="3038258" cy="464663"/>
          </a:xfrm>
          <a:prstGeom prst="rect">
            <a:avLst/>
          </a:prstGeom>
        </p:spPr>
        <p:txBody>
          <a:bodyPr vert="horz" lIns="90516" tIns="45258" rIns="90516" bIns="45258" rtlCol="0"/>
          <a:lstStyle>
            <a:lvl1pPr algn="r">
              <a:defRPr sz="1200"/>
            </a:lvl1pPr>
          </a:lstStyle>
          <a:p>
            <a:fld id="{1BF707F0-E29F-4DAF-8FC5-2566185694D0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163"/>
            <a:ext cx="3038258" cy="464663"/>
          </a:xfrm>
          <a:prstGeom prst="rect">
            <a:avLst/>
          </a:prstGeom>
        </p:spPr>
        <p:txBody>
          <a:bodyPr vert="horz" lIns="90516" tIns="45258" rIns="90516" bIns="452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576" y="8830163"/>
            <a:ext cx="3038258" cy="464663"/>
          </a:xfrm>
          <a:prstGeom prst="rect">
            <a:avLst/>
          </a:prstGeom>
        </p:spPr>
        <p:txBody>
          <a:bodyPr vert="horz" lIns="90516" tIns="45258" rIns="90516" bIns="45258" rtlCol="0" anchor="b"/>
          <a:lstStyle>
            <a:lvl1pPr algn="r">
              <a:defRPr sz="1200"/>
            </a:lvl1pPr>
          </a:lstStyle>
          <a:p>
            <a:fld id="{7E6001E6-E4BC-4C72-A8BF-29CC5EDBB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12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8" tIns="46585" rIns="93168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8" tIns="46585" rIns="93168" bIns="46585" rtlCol="0"/>
          <a:lstStyle>
            <a:lvl1pPr algn="r">
              <a:defRPr sz="1200"/>
            </a:lvl1pPr>
          </a:lstStyle>
          <a:p>
            <a:fld id="{1E97DBDC-BF1D-43ED-B114-B17E1C5105D5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5" rIns="93168" bIns="465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8" tIns="46585" rIns="93168" bIns="4658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8" tIns="46585" rIns="93168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8" tIns="46585" rIns="93168" bIns="46585" rtlCol="0" anchor="b"/>
          <a:lstStyle>
            <a:lvl1pPr algn="r">
              <a:defRPr sz="1200"/>
            </a:lvl1pPr>
          </a:lstStyle>
          <a:p>
            <a:fld id="{9AA29438-D912-4E3D-B358-B226728DB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71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5771" indent="-290682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64297" indent="-232544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29386" indent="-232544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94476" indent="-232544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6996" indent="-2325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99516" indent="-2325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52036" indent="-2325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04556" indent="-2325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FA0DC8B-6BF1-4564-B4FE-F3D9BC6122F7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5771" indent="-290682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64297" indent="-232544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29386" indent="-232544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94476" indent="-232544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6996" indent="-2325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99516" indent="-2325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52036" indent="-2325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04556" indent="-2325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FA0DC8B-6BF1-4564-B4FE-F3D9BC6122F7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5771" indent="-290682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64297" indent="-232544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29386" indent="-232544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94476" indent="-232544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6996" indent="-2325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99516" indent="-2325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52036" indent="-2325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04556" indent="-2325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FA0DC8B-6BF1-4564-B4FE-F3D9BC6122F7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957626-B309-488A-9FA5-8C2BD94A238F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4BA796-3BC0-4ACE-89F6-EFFD25B128C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7626-B309-488A-9FA5-8C2BD94A238F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A796-3BC0-4ACE-89F6-EFFD25B128C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7626-B309-488A-9FA5-8C2BD94A238F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A796-3BC0-4ACE-89F6-EFFD25B128C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7626-B309-488A-9FA5-8C2BD94A238F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A796-3BC0-4ACE-89F6-EFFD25B128C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7626-B309-488A-9FA5-8C2BD94A238F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A796-3BC0-4ACE-89F6-EFFD25B128C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7626-B309-488A-9FA5-8C2BD94A238F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A796-3BC0-4ACE-89F6-EFFD25B128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7626-B309-488A-9FA5-8C2BD94A238F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A796-3BC0-4ACE-89F6-EFFD25B128C3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7626-B309-488A-9FA5-8C2BD94A238F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A796-3BC0-4ACE-89F6-EFFD25B128C3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7626-B309-488A-9FA5-8C2BD94A238F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A796-3BC0-4ACE-89F6-EFFD25B12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7626-B309-488A-9FA5-8C2BD94A238F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A796-3BC0-4ACE-89F6-EFFD25B12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7626-B309-488A-9FA5-8C2BD94A238F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A796-3BC0-4ACE-89F6-EFFD25B12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F957626-B309-488A-9FA5-8C2BD94A238F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4BA796-3BC0-4ACE-89F6-EFFD25B128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Government and Economy of Latin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3200400"/>
            <a:ext cx="467399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18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data:image/jpeg;base64,/9j/4AAQSkZJRgABAQAAAQABAAD/2wCEAAkGBxQTEhUTExQVFhQWGBsZGRgYGBwcFxkaGhgcGh8YHBoaHCggGB8lIBgXITEhJSkrLi4uGh8zODMsNygtLisBCgoKDg0OGxAQGywkICYsLywsLCwsLCwsLCwsLCwsLCwsLCwsLCwsLCwsLCwsLCwsLCwsLCwsLCwsLCwsLCwsLP/AABEIAMQBAQMBIgACEQEDEQH/xAAcAAACAgMBAQAAAAAAAAAAAAAEBQMGAAIHAQj/xABAEAABAgMGAwYEBgEBCAMBAAABAhEAAyEEBRIxQVFhcYEGEyKRobEywdHwFCNCUuHxYrIVFjNDcoKSoiTC4gf/xAAaAQADAQEBAQAAAAAAAAAAAAABAgMEAAUG/8QAKBEAAgICAgICAgEFAQAAAAAAAAECEQMhEjEEQRMiUXFhBTKRocGB/9oADAMBAAIRAxEAPwDi0ZGRkABkZGRkccZHsSWeQpasKElSmJYByyUlSi3AAk8BDu6uys2axW0pJ/d8R5J+rQspKKtnCFCSSAASTQAVJOwGsdPl3JKVZZKJ8lIUhAo/iB18aS9To8TXRcEmzF0JJX+9TE9NE9Ia24eGPN8jyeTSj/kVyKrK7N2QuTKmDSkwsCNRr5vnAy+xUpavy5qkDUKAUw4Gnq8WWxqHdl9CY3skslRIyI+cIvIyL2LyZXEdh5IJClzTsRhA/wBJg+4uzos0wrExeAhiFEAbuWGm/GLIkBI3Lawl7TWlZlCUmiprg7hGp6u3nC/Nkn9b7CM12ZjR/KkSyk7isJezl5qJMiet1j/hry7wbN+4aj+YeKbjE5xadMQ3wRIBEaJjcvWJTuIk4nESkS1/lzEhSF0KTkRt9OUVW/rObNM7sE92zoppt0y/uLUZQNDv15xFfMrvrMtBGKYguN8QyI4KFOvCK4V69D3aoT9m7SSFBVE0L+nyh5LmMClWRyO38RVuzloBJCnHhJ8iB836RYZCv0GocNw48uEdNUwIZSkAAAjEWy0ED3taBJkzJpzSktzNAPNoZuEhz5xQu3d84sEpPw/EQNdA/qfKHx4k2kxyk3heuP4QRxJcxYewcyae8esrjnjpl0Z+nGKemW6glNSSw4uWEdPuO7xKkJQK8d3Lv1PpG3ypRhjr8gaGUhgkg0J9eEZPWEgNlGSpByNdt4lFl3rHlcidMXykl8YemXE9IYDxAFmcOxzESiWMhSPTHctBoHXKpEEyQlQKXLHMD3G2hgo1+9I8WoAUEdyOoFFmQkMH6lyftojXZkl2xOeP8NE6EE10jJswAMI7kziD8IP8vMfSMjX8WeEex3IGjnt92RARiSkJOJi2x4ZbQkiwX8oCWE6k+1YGua6TMZax+WD1U3y/qPbxzqFyKReiK7boXNYnwoORIqrkPnD+V2fkhklBUrV1K/8AqQGgyzgqWANPIAU6UaHFlRluaDi0Z5Z5N/g1+L47y/Z9L/ZLdF1CWD3acBUkpOFIDgtR2fTf3MMpdlZJSKghsLCvByI8lpKQEjEHqSnnkNtc+MErKiohtHBLORwGkTySdqSPSxY0k41RW5snuiSfgdix8aD+4NmOESG3KAAUcac8ercRrz94Pt8r4iE1atNPq8IrKlgpKnoacOm0O1Ga2ic8EZri0PbJZcyqrtR6QUpYaKxZr4Mo4FeKX+k6gbcuEM5tto4Y+0ZZ4nF7PGnBwlQZPtKUuVKCQMztCaVM71SptQCyUPnhGvUuesLretU+Zhf8pJ4NiyOXzhxKlswagikIKPYjPF2NKhUB8+u8a2a2LlqAcqTkyifQ6QSOceGW9c4ScW9ijOXPSv4SYmlrbXzhbLOGoodCI1tF6GW2NJWD+0Or/wAdekLGDYUPEgUIyJgW0FpqW/5gUk8SKg+/pGtlny8RYpBVmC6TTcKyIpC3tbesuR3Dn9RUCA+QbD1f0gwg+VIfi/wUy/7cuz22YlDAJWCw1CgFEPpRRFIuPZy2ha0EF05g9Mo532itJm2iZNOUw4g2WFgB6ARLcF5zJRUEVLEpTo/Tg8bsnj8oKu0NWzona6+hLlk8SkcSNE/XSOd2YqmArJc6wBbrdMnKxzFFR4mgGwGghvYrIpMp6ua5b1Hyh4YlBb7OirYP2ZsoXPD/AKa9ch9ekdTk4QlJzTvpTXlTPhFD7MWQqlTVj41kh9q+zkxbZZStIlymKQCguaACjjc6Rl8qPN/oaMb2NJduluzhtSMv/IvWCu9Tok+Y+kVu0XUoo+JNAwBJYdGgSxJtdnSEibLnAUAWgggMzYwXI5g9Iy/HFrTJtls7xP7fX+IgmTQM0luf/wCYAlXylh3iSg8PEPMAH0jyZfckfr/9VV/9YnxFsMExJoHHQH1cRHNUOPUU8w8CJvKQvKYkHj4W82iaXaUnJSVg0BBBrtxzENw/g6zcLBOYpn9mITLz11YF+paJFygapNd4hnI/cz7wOCZxKx29IyBvw43HnGQ3D+QFZVKxDEtCcIOoBy5xlqngISEgJFAAMgAMohtVpJpw8oHWrwp5xr7qwjm5UuTXpvD6yWXFmGryauh+UV/s0rxYdz7Vi1JT42/T9Yhluz6b+npfBEmCFAEtjAJ1Z6bGg6QMhaiAUmoV4uL7f3BzAGmRofasQqCUlYCmOIFn04CtK6CDGVxr2NONSTXRvOkFSCQzn4davuaDk0JJ9l/NqGffk9KQ8nTMKQ+WIaZjdvTg8LLxngus0D+HQ7+0Nim2jpRSYnvWy/FTptyaFFnWCwW5SHpxO+/WLJeyMTkqoWbLnSKvMSym6GNS3E83zMd7obS8Iokt7QRJnEUOWh25wvss50scx68YKRAcUeS00MELiRK9YCkKKiEgEq0A14RZ7vubwuoNnU0rkMPAPzJbkc+RqHZbD40sr0CSbEoJxrSW2cA86/SIrQoFUtEoeNWdchuSctIarkhghPiK3LjTqDozN0jQIMvZ/wBTVUQaAvoH9Yh8qPWxeNGC0jaz2ASqK8SzlN1Bb4RmwaFNolgJUlQSrMFJDj+oYLtyQMJBOxGVeXWA5doClKLUfOhBNab6esJFy7KzSK3eVyiYkhKMjiSB4an4gD8KX2yesVxVl7lSFIkzVKAcu5CVVDHCmvzjqVsT3crLNnIOWLV9M9YRzbRhYEHMgqch6uMuAeNmLyZddmLPg1yRzpNuYulEsHk/vFluy8FIs5mrAUVOK7Cg6Ugi+LslzgSAlMzRe/BTZ884X3iSmzBDMwbi8bIzU0YYSsPua2BbKKWFTgFEly4oMy7xZbQhGEYA1R5Eh/NzHKJVoUn4VKTyJEXDslfIWnuJhOMPhJPxDauo225RDycLrkhJttFpFvKCywVJ9Ry3HD2gxbMD8QNQRkYS2qqgIJTjQRgBI1Ghbf6xgcUTSb1QRNkP+kCBl2PYJflSGBVloSMjmPrzjW0LwpcjPUe7wvD8Fl4uV+hZOuuWv4kYFfuR8xrCW03WpBqykfuGnMZiLdLIAfgIgnz0vUM2tPrDJzQssGRLaK/ZJipXwqJGz+H+OkMje4bxIW+rEEc9I27mWpTk4Du1Ov1jZdnKGoCnRSag/TlDWpE6aIf9pD9ivSMib8ONj5RkdoJRyvXcx6pVIiOcFWezFXAbxuaDQb2enYZo4inPKLzgDNmwrz2jnk78qYkjJJH1f38ov9zzsdBV0v8AICJZY3TPe/p86hQwCMSAQl1etKOIUtMTPqAUhnUoCgHWsWSxJIYUeg4M/wDcaXzICUurMKcFsxzAzf7rEVDjGzZNqTpgVqkJWlxV6/UN1iuXhMdQLkgUI5PVn4Z6w4ue0+Bac1ByAdOUKLfOOKiQzsSdQRXOp1ENw400TU7tM2tBSqUGHwserab8oqCnJxakw4vFSWBNMIoQdtG8oU51B+zFsXRDyI8mkezVFK6euRf+Ya3ZLVNUEB8W2n9cYU25vD5x0PsZcTId3K0gqINWYEAHT75R2XL8cNGCXjcstevZPYbnwBKABjPxKFVNSiQchnFjF1S/+YcSSNXoTzyppGkxXdUDqUSzs55b09+cLO0l+ps/d94ha5kyoQnwhgzlRUP8gGY65R56hPK9m6441UdIltd34Cli6HOpYCnlV/KNptwgpJS2LQ8R7wVcd4pnygtaDKUo74hzdk7kdDElqm90oYajfTagLAvwO3Uz8aa2grOnoqqrOoE94B66nSmkb3bdeFSnBpUVGm4cV++diVZZc8hQoXrs45+x3hVe9jUVAHwpD+JLh6H4mp1iam46ZSlIXXxaHl0UAHCVDiNeFP7itXhNLOqqioNyD+KGipOBKnOIqcAO5rrxhXeMhpgGRSgeZjRhSslkWgOVaHzjLZYhPDBYTRqh/mITz7SO8UkHXKHFyhSyAkE+3U5CNeRygrjo8Zx+zoET2EnKcomyCzMFFaVF+GApH/lGt3dh7UuZhWBKwscWJKq5jDgVnrmGpHQ7ouxSiUgh05s9Mm+cXCw3clEsJI1YkjM8YzPzsqVabNmLxPeQpd33dgwhRxLSKqUA540y6RLNmGYpkOW1D4d+Q0z4QzvC6FGYyQW9A2x9o8NmWNKffnGSWW3vs9GEIRVRATLLl3YChFfRoS3zJwoxd6oKJokroRs2phlaLWUuHy84Wy0YwcZcGtf6i2Obi+R0oKSoFuy0zFhnILVJr6fftEc+ctiqjGmVPvWCSQUgIANc2319BEfcqqWBAIJ38tR/EWvk7J1SBUTyQSBlG1ntTh0lnzD0PMQX+GASSRno3zEJ7KkJmFOQzEPwT6MHlxtKXsbfizuPP+YyIsA39IyF+Nnn7EVku+rqqfSDVpakSEgRjkU8vpFXKzrFVvl+LmG6jKHfY29e7mBCiwJbXU5QttqMQfatM4hl+NNCy0eLIVY5g57xVVKNM3+Jla69f7OtpW9Gcl+nnyjefaRNQRhJZxxy55GKj2avxykliEhq/El2OeopnFuROQ4UnJncZekT2v8Ap6yknv8AwVOzLwTgqrZK4vQUPvEd+SgxUwBNeQJo/wBOEF9oZKUrxgklVWFQKuNd/lC28rWpckKyw0UNTSpP3rxhFqPEZ1y5CC9JLgVDhg/CtTSAUS2Ymv2InnWwLLVxMwpSNjLZJy4RfcVRl1KTkgK3HMx1vsvIWLOCKlKQ5GefCORXisYQBHS+xF5hcghzkxY1Bp84j5EfqvxYvNcn+aLbOvBFklKmr/MWR4A9DTN9B9YpPZ67Z9sKrTaQpWMkoc0AzZCCfCk5dOsWW1hFrVJQaJchQ3Ac+sWuy2JBZLNSjZUi2NLjohLu2ILBdIQoKUoUS2ANhJ0Jq6WyI5V3dLsOJNUuPTnT5QZIsktQcM4cEUd6vV9c4V3nfIlYkoSmlCRXoItVCXfQgnyESl4gGdQBYOEg01OhaujwYE0ONmUacQRQwnn32ZqihUsKBpxMH3ZIWJCULydRFaCuQ4ZHzjHnxRmuSNMJcdFV7RpEklaSHIYeYyirJmKZSzXMl8+kdBva6xNGInLLJqPVt23jnvam0FCwgMAAAw1409oh4rTfD2VzS+vIWBIJBUKioNHjtXZLs+lNmloZlAOriTU+scr7B2VFptaUTQClKSptCzCo1zjtdiCpSUplh3LB9OfD6RTzXymsRk8WLUXP2zRVqk2ZypnfIBzpoBu9ecKp3bRBolBKX0154g3k8KO2eFSylAo9S7uesIHo20diwKI853stf+8ssqBwqSMiDlzcfSHF32lM1JwlxxjnsqCbJNmInYpasNGOoI2I1g5MEWdHIxx2hu9QdWEeWm9Ir1nkkklzt9G35R0CTORapbUxAMRsRQjlFQvCxKlTAmuGrtmQToGfd2L5RjUXB8TVGfJAqrORQAPyJJPTTrE1qSnCApQDZimZHvHs1YSgKmKbap2zzJhZbrehYwoIJJFR6F4rCLe6A2uiWZaUJBQlTqV1O3KkV63TWWOGcGTrWZYAIeY7ucgOHGENoml86HONWKHszeQ/o0NvxSYyFOOMh+KPKGuMjPf7zjWVNxFs1aNWm5aB7JdINTQQbMCZaWSP5iba9CAdrtBBZACRk+avoIHk40EKy0fq9XhlZbJ+pWWn1jW2Vo0GM+PQ0ZuLtEtjs+IBctWFQKgQPVuFfSLFdVrUkYFqyzHpoOUVGUhUohZcctNN/v2PkXgksFqdVSFB6vvxoIGSLl0e542eDjZ0RFilLSperGj0HL09IrF6SwkLSCahyMiR/bxvd184clVDN9neK72k7S96VJSlqsVPnXQabQlSm6raNEpxgr9CtIGdMRyI0H1pHs+awbygFU7Y/wBxDOnsNzG3hswrMkjy1zKtDTs1bu6nJLsDQ8YQoDl4Y2aWS1HhpxXGmYpZW58juNmsiZvdTUOlQOJxXnRvusWmyTwgEfET+rKmgH3rFT7Pyptns5LYsKTRq5VAG9WfhFgs9sSqUJgCmUKAU+zuDEsVxiappNhSbGAQ6HxE5VFau8UbtL2bmzMRQrEFEKCg9QahssNM6Q//AN5MKilRSnCxqS+I0bKrcPSFFivcubOVMpOWTqDA9SOHOKck1oVQaewG7iZYShaA4SHIIBB2wu8PrdNwykYS4GKYovRIAwgMNSWz47Quvmb4QXZQ2zit2m+SxlLNCsLOmIDR3hZy01QyjtFgnWhKZZL7qfd44/2itgmTiU5RcO196KEpk0FPWOdBbmM3hYfs5sbysn14/ksfYa1d1a5ajko4TyV/IHrHfpc+WqWASnoa1+9I+fLqlpUH9dvmDHXLgmd5ZkFTOGBLkO3H16wPJSWRT/8ACfju4uL/AGAdoZOE019ordpLJaruMVMhnFv7YoYobJhzpCcWJCZZWsnJkp3J21J4xoS/Af2Jr0WUSlFBZZYJrViakdHge6rcQyZqvHoTmR01gqdJTMDpV4sgk0YAZc4QzJNciCD9/fCC96ConQLjBMxKkZseuv1izWyzpnIyBp1H0jnnZPtimTNwTJZUhvjSciNSGyzqI6JLUEzDhHhXU8HFG+/aMvkY9Wx8cvRQb2spSpQWFFAGe/D15xX1WlMt2b0p5ReO2aUhC9nDHURzZaCohIcJevLeJeP9k7NM3oydMUvKrHygRa67QZa1BHhSA41Iq/yhdLLkxvjtGHyHSZO/CMj148gmAtCpSmYJPlEarG6gSzDiPsQ3N3Ysi33wjeVJKaLFDr9Y87mIoidaHzUG2f0yjSbZgC5q3CHtosKVDJxyhRPsi0fCXGx+UFSTOoFmzkUCqg+URWi5VGss0NWz6vHs4hVFBuf1jWy2xcosPEmHi5L+0ZSlHoDtEqcAxcQoWlQJqHi/yLRLm5Z7HOI7RciV6CKQ8h+0P8032zny3Gn0iMSyc4tlsuNEtJUpWFKcycoQd4pR/KlqUnchn+Q841Ry8ujuTZrZ7NF87BXO6xaVpCpUtTM9SvINSuEl33HAxUJVzWq0KEtCUgqLBIUATzOXq0d17JWRFnsSZU2WENLTjAchKzol3JriOemuZKXL2PjW7ZtYxMxYsSgl8qepg+almKXQ2xz5j4T1ECXFKXMJMsgoc8CODUIyg28CZQLjCDTN348BxNICUjZJxbK5ecnvlsMCQAS5cqfcJpRuMV29JUmzlExypeYJZgdwNILt1tUbQmXLzWrBjf4QxCimtS1AaZ6wo7dywFkDIZe32zR3qzk60Jr67SFRcODwyhFItpUol61hXeFqJVh2gJy8P8dog8tMc33eImJCBixA9Mv6hWqXhZ4KuyyFZyJA2qYEtyyVmjQ8IqKpCZJuf2YZdl4plKfCSn9Qdn+hjsvYe85S7MChmLgpOYObEDKOEyZZUoJSCpRLAAOSeUdE7FJnWNCisJIWQe7BcgsxL5PQU4Zxl86HKGntMp4+VRlUumWTtBeYmT8MrCoobG5PVk68ztkYU3lMVR9s9BwEETbOidM76WkommjEkImUerDPSvnA67SylSpwwtkTQFxlWumeWcLjaktd+zS1x7FJceJJZT9Oo11rEdsUZ+AJBSC+NQD0Gg0rvDNN1hRJJcA5Nnzb2ja0yygDC1dgwDe0UujqsDs1hloADt5eusXWyTFzbKg96EqSAnLQBhrn4SHikKFCqpO/09Ie9m5apvhKj4djQAl245j1iOb+3Y0VvQ57RWJC7PiUoFwDm9WzigTralILNwOnl95mL5eMrwKS4y4Zt65Ryu3lirxZaf1Gbxqk2ik5OMAe0TiSTqaxrZ4BSS76wdZ5g1ofSPSapaPIyT5OwmMjfBGRPZM6PjI0f0iCdb1AlIlvzPlpHs5JS5KgABmdBCq87+ky0FSVpmTMkpSQ3NRDsPf1GP423pBN7ba5uFSjhlSwKnM00rqXowijzbxnTVH8xddHME2u0Wm2KCWJ2QgHC+TkVrxPHjBCLJLkhllal6hPhbq2ca8OFL9jxi2LVSJx/Ws/9xj1BtCMwVJ4/WNrRbihTpCg1GL189eUM7ffJSkIxJ+EE4Qk1fdnGXD1irhPrVHcdgsi3tXCQYtFjE8AKS5QWIzIZsuO1IqFkWqcvCgPmX2AhgLVNkuETVD/ABBodKjLXWEjjgp1JHJJPYZfpmLIVMCSE5JwnCNCSMWbtU+mUD2e3KolgAcmAalDu0bS7bPtQCVTUkEsQwBBZ6pSA+mXDKMu+xTZZInKHduCwPhKhkXI0dtIplxw46Q8lGtF/wD/AOfS0gzZqmxIYAEZOCSWGeUdBVeKUgJLqWoDw6JcUBanSOfdhJHeTlJDYQAVB2LPmzNTcfSHtpths84hQThJOHEwObhic9Ilik1ApiipLZYlzAgKUPA4BJq/9RWrVfClP3ij46pfT/ENwIpwg+22rGhg7qBD5O4yo8IL/u2auUUBQCncFT6FwWb6RV2ykaTsQf7TKVkFnCnSdyIrfam+zMUSYKv+WZY8eHENUmnrFOnW8uSNaCBGL6YMk12gNanJMT2WylZAAqY1kj/F+sWa7kFEkzCggaMDluaRSTozxjyYutFp7gJQmpzOj+UervggArlpNeo9IGskhU5ajmSaCLTdfZQFlT6tUS9P+468veFckhk5SlUQO5FzLQoKEvCkZLNEitQNTrlFjmSqM7nNzX7EEJokBLAACgyaIbR8JNHY6atE5VLZpWNLvZBYryMklC0ggnXKu28E3jYJdrl+AhK0kqD6nbk/l1hdYAJqEKmBzXl5CkEos6U1SWOYAJAHTI+1IzvE1LlB0yuqpg/4e0JlgEFUxIVUORiqdB/EC2W2qUrDMCqB3bMU4+0NFXtMStGJQUlVCSGKeRTnTcfWJpU5KCSggA6Fvpz9Nqs8rjqSBx/BLYrjSqYpaz3cpSiZcsl14dMTdKDzh1IsiZOLu3ZXyAy+9oHu+eiYxJDpcMMv6oI8v634Ja1U+H+PnGLNmlPRWMKKd2pv0rJQgqCQWJGpyPSKbbJ7lhkPWCbba9iXMCS5UejgxLHExeRlt0jRCDB0iQdfaJJEpoMSdoeWQxsg/DcvIxkHuNoyE5sBnbG+O+XglKUZaRX9qlbjUjnCm7bLjLDPQGLqi4pKUhOpapSGFakkqp5dRCubdicRw0UNvlC80lQRzcVk7sJUHQogYmYtqebQkn29MtSpeAY3LrWkLVn/AJKAyhhZLxmIpMSVpycDxfQ/wYIvAy5kvEwWCGS2Y16NtwhseSnoaM2tFStVoCzU0D6gBuQ+HlAKu7OLIFtAKnasWGz2IINZaVcAa8uMe2vAaYZYerHCk02UpmP+L8gY102WXWzLqutUuT3ihgxDzD1BOY0pAVoV3iky5Q8XDPnxjyfa7QTKSVq7hasKVKbw1Dnej659YbyLokSzixoJQS7zACpv003Y04GDS6QFoPuPsghH/FcKNS2emb5ZmjRp2hRZZRT3ISoOy0E5gf5hiHeoB0EKLRa5YBUgsp9TiGFnYau7aUeE8+24qlTtT+TBdJdDItfYi/TZ7alZ8MtRUkBypkqyS5qWOEOYvXbQlZSw/KZwRsqON2GTMnHwB2Ic5DPJ9+ArHSRfipMhKZqkqIADA+LSpDf3EJKtD41s07HXvMlnAVEhDhlZgHLDyJ6QX2hvVRDVd8/5hBae0BCfymSnMjCzncs8A2y/5k0YSEDw/pf4qOamgz025wsuguXF2xVftpBCnLmsViUjEYtEm6+8rNIU+QBaBb6lmQUCWwCgchVwWzzNCPWBjyRvjeyE5KWwi6rlqFTAydtTz2ETpvNX4gSwQEsaFyAAH+EZ5ZRNJkzJNncpKlrNauRSgZ3FNecCXDYMU4zV17vl8Ry8qnygOSSbYzagkWq77BKljEgVLlRatWqBtl5wTOnBCCoqoPaN7gkd9PTJSoArcAnIYUFTDon7aBb5sZJSkZJmOoMWOEtTntCwkpKzTGSkvqQKtS9EBtHrSI5toWUkFOYIpxoeUBWgkKL4g7nKnRoiVPFGWryP1gjh9iHdykuKgkNvWPFWw/t9f4gBU8nOYepLe5jwrLsJgJ5lvURxxre8zEgljR34vyhIi8lpoD0J+cN7xQoyyHCssi+ogefdBKH/AFj1jqVbJZFJu4g9339PlTCoBx+0wPfV7TbQrxFkj9Iy5ncxHInFJYjooUP06QfKly15Mk7K+RyPp1gOEYy5VszSzZOmxRIshg+TZMqQ2lXexYxKpAHtWDyvtk/2Ay7MxiZEjeCSRwrHgfPjEmBnvdRke96YyJihtknqxYScSd9RwfaIgAmYVFSWbU7wGqeo0QDzJ+sbWSyVxKOI+QHJ/mIHRwcosXDkcBvzbjA040UyWHE1cZGjVESzZwGUBqJUQMTA6/QZnpBhFt6Au9Axt3N/3Vz9oCvi3y5ktQUFme6cKkkYGGeIZvkzUh0RLSQlNQBWj5hxxzeNbLMs5SApCgrJwEkHixz6R6UOVbNW6KxdSCpQSolj6ctosk+6UKASgB93Ll/SA5tkDlSQGS4dLvns/H+4hTfK0aE/fnBX8nJceyO0Xd3RwK1OZz5Hb5xk+4FM6fP9JrmHge8J8+0qxqckAZsCw2GsWe45+NIBDKT4ieQp98IOm6QE0zS8pRs8pKUskBOSelX1NDnAFkvYnwn4tCcyXeten8wx7WzwoNqM/v71inCegkFWLL9O8dKkxnNos67IFOQMJbTz2hPOkrSsOXGhy4w/7P2xM5kTFBCmABLAK6vn7wHeaFlRk92VLzCUjESWegGdBURzimjntDKxLPhBAKcJdRNRsAPOPb1sqErTPWQcA8CW/U5OI7swblCS4pi1qKlnBLTmWZ/8REd9Xl3i2/SPtoxRwpSsXSXJmT71mOVPQmiYf3LbFLR45fg/cDnwyirWWV3kxIyBIHmWi5ykhgAMg3T6QM86VEvkf5GN3AypiZks/mJLpJzFGapq4JDbU4xrbZh7wkDCCXqSTmT/ANvrASZvhD5gMelPlE0m2O6VuaOCPiHnnGXnJOwxzNEpGNw1dv3cU7HcQitq/GUS3YUJMMp8s/ElVNCDR867HcGsaXbJUt1TEvOxHFRgvVwRzy3DRrhJSVm2GRSQDIusEeIU31MSyEdx4VB5ZPxAeJBhuUg5ZbajgRpC+22tKHBYk/p+u0UWh2EzSACVMzOFAUUN+fCE9otBmP8ApljN/mflGky3KlyVinjDJSSKF861biOWsJb0tgWESw9GroaCpBzPH0g8b2TllUTe3W5ChhSBTItX+BECI2l2LXI+ke90RoaRNyj6Mc58nYdJtMyWAHcaA1A5bdIOk2tC6K8J9D1+sDLONKeUCMzwv8ErHUyQ23v7RAoZQLZ7YUDgcx/OkG+E5Gp0NH2Y5HlnwhWjjVhtHsZ+DV+0+v0j2F4I6wlgnPyaIps7byj3ApRc0949ASMoRUcaJkuxOW38xpeM7CghJY0HDcAhtxSN5kwksI0NkSaqD84eMnF2BOuie77qkTUOCU0DgkqL4Q5OjEgszNSIbXcbOoH4aEt9g57PEM1SkEYXDNQFh6Rom+Fpd3TqQwYnoBG/HljJGhTTE8y2GWuuYLOPnEkiyiZLmTu+T3gUAJZHiXiJcvkGjSanv1iUl/EpxzOfsIs0i7FS5AVgZDNiDVfIHzMNV9DdgViu5WDE2z1D1LZO8NOzs1CTMSS6kgFOI7Zs+XDrAlqnrSCpOEClfEwIy5lvcxW7FKV34VNStcp/HgUApSa5EwySj0dpKkMO0dvCnAL18yczCGzSsR2hvZrNLcqVuSlBrTQk5GC5t1qMtcxMpX5QC1kMwSrJ9asT0MTl/B04uWzWXZgUgNT184jskucm1Aypq0qlhzMeqQQQfQs3GCbqeZQDLfKNrZOAJly2Gsxe+n8ARmjyTZKKfb6CBapJHdUYFi4zO76kueMBXn2YmS04kDGk1b9aeY1hHeU7ICg0HLXzi0dm+0MwjBMLgD4tQ5ArvnDttRsMp8tMXXHIONJAJYirZMXizqo51gmz+MEoPiFVIp5p3ERhT55xjyT5OyT0AhVD/eg/iNbPMZVaUg1cpUQ4VNp1ApCAIDNwl0nmNCAXYiCZVocMmh1Tr0OvLOBpqDR0g8i2kCWhLBwCAR5EPlDR1tDwm4u0PZs8KSoglMwJNCKq2fjx/uKpabYmU5+OYd6h+O8TC2rPhzWaA89xvxhpYrElMtKSlCtSSl6vxjR8iXZpl5C46KwZMyb4jmc3+W0T2C7CFYlsTpD2bI2AA2iBVKwjzSaoyubkeCXGhkamkb97GJm6GI7AR92NQD97wJaLMdK8IPMyNSYeMmjhOtcFoW6RBE2yBWnWI5diUMj5/dYryTONMHKMiX8GvYeYj2OtAJ7LeE5YeYnAT+kM4H+TJDZ84kmF6+kaCZR/vOMQl4V9nN2eSwAQYmSquY++cRMXJjRQL1jgBmAEHLhEC7ICw4PGh4EimhYwTLmtmH46x1nAtms+CYFZFLkFqgir9C0Lbyt+EslXh/y0OpEPLdOPxS04lMQzsRxD9fsQgk9nps0hczwIfJxjO9MhGrFOMYbZaDSiNrNIKpeKYfDmHoNHoPeALbakkHwsBkRlT3jS+baoES8JTg0LVrrCqWhcwskE8Ys5pLsrKSRpPKlrAS76CGNsVPSk45qgFABSAo+IDIGtQPnD277lElOf5iku+bHQQnsFimKUqfNSpQQSAndQPsKxBZlLoRNt6JvxBs8pspi9NUj6wHJlKNCcz5mIpajNmFat4bSACQ2kTnKhckr0Vy3D85Y/acPlT5Q2upLBRGgH+oQuvIf/ACJn/WYY2PbcH2iktwomx6icQXBIbIjMbQ4s9rTMICqTN8kq+h45HhCCQtx5R6hdSdh7xiaAWNURkNUwPdltChhWWIHhVy0O44xvOQUl1ENwyPWEOo9w+IbENGqJIAqdfMGNEWqrAt7xKkJ3eAAHTLSklSUh99W9hG633yiYIFY3EsR1MIvXLVoS/KIZ0gs5PRoYoYvwpEc1dBwPzg9HCs2bgOhaBJ6WU2ufKHVpNQOMQTrIlbh2OhenWGUt7ChaFcYlC4yz3eoHxsw45wV3SRmlPrBbR1AypwjVU14INllk1oG0OvWPFXek0C/P+IFoNEHfcYyN/wDZp3T5xkHQKZDLqwidP0+cZGRUBsjKPZ6YyMjjiNOfn9Y9Rn96xkZCsA0s8gAGPDNMZGRAIumywo+IPB12WZIVQM1fIP8AKMjIN6O9k5U7k5kH2hfZLWohTgGqqNtgb/UYyMi/jGjD0ytr+MtSukG3TVbRkZFZk5dii1l7RM/61e8MbOWI6RkZFJdISQZZCwI5+8bPSPYyMrAT3Wp1HkYOsc04xLNUk5HTiNjGRkTfYUTT0gffFohkanUfxGRkcKbyphrBKlumMjIDCgdJ8I+9YimGh4GMjImwkkuWFEk6RMhAjIyGRzPJ6aREoUPL5RkZBOB5sQzRlGRkcFG/Ux7GRkE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ata:image/jpeg;base64,/9j/4AAQSkZJRgABAQAAAQABAAD/2wCEAAkGBxQTEhUTExQVFhQWGBsZGRgYGBwcFxkaGhgcGh8YHBoaHCggGB8lIBgXITEhJSkrLi4uGh8zODMsNygtLisBCgoKDg0OGxAQGywkICYsLywsLCwsLCwsLCwsLCwsLCwsLCwsLCwsLCwsLCwsLCwsLCwsLCwsLCwsLCwsLCwsLP/AABEIAMQBAQMBIgACEQEDEQH/xAAcAAACAgMBAQAAAAAAAAAAAAAEBQMGAAIHAQj/xABAEAABAgMGAwYEBgEBCAMBAAABAhEAAyEEBRIxQVFhcYEGEyKRobEywdHwFCNCUuHxYrIVFjNDcoKSoiTC4gf/xAAaAQADAQEBAQAAAAAAAAAAAAABAgMEAAUG/8QAKBEAAgICAgICAgEFAQAAAAAAAAECEQMhEjEEQRMiUXFhBTKRocGB/9oADAMBAAIRAxEAPwDi0ZGRkABkZGRkccZHsSWeQpasKElSmJYByyUlSi3AAk8BDu6uys2axW0pJ/d8R5J+rQspKKtnCFCSSAASTQAVJOwGsdPl3JKVZZKJ8lIUhAo/iB18aS9To8TXRcEmzF0JJX+9TE9NE9Ia24eGPN8jyeTSj/kVyKrK7N2QuTKmDSkwsCNRr5vnAy+xUpavy5qkDUKAUw4Gnq8WWxqHdl9CY3skslRIyI+cIvIyL2LyZXEdh5IJClzTsRhA/wBJg+4uzos0wrExeAhiFEAbuWGm/GLIkBI3Lawl7TWlZlCUmiprg7hGp6u3nC/Nkn9b7CM12ZjR/KkSyk7isJezl5qJMiet1j/hry7wbN+4aj+YeKbjE5xadMQ3wRIBEaJjcvWJTuIk4nESkS1/lzEhSF0KTkRt9OUVW/rObNM7sE92zoppt0y/uLUZQNDv15xFfMrvrMtBGKYguN8QyI4KFOvCK4V69D3aoT9m7SSFBVE0L+nyh5LmMClWRyO38RVuzloBJCnHhJ8iB836RYZCv0GocNw48uEdNUwIZSkAAAjEWy0ED3taBJkzJpzSktzNAPNoZuEhz5xQu3d84sEpPw/EQNdA/qfKHx4k2kxyk3heuP4QRxJcxYewcyae8esrjnjpl0Z+nGKemW6glNSSw4uWEdPuO7xKkJQK8d3Lv1PpG3ypRhjr8gaGUhgkg0J9eEZPWEgNlGSpByNdt4lFl3rHlcidMXykl8YemXE9IYDxAFmcOxzESiWMhSPTHctBoHXKpEEyQlQKXLHMD3G2hgo1+9I8WoAUEdyOoFFmQkMH6lyftojXZkl2xOeP8NE6EE10jJswAMI7kziD8IP8vMfSMjX8WeEex3IGjnt92RARiSkJOJi2x4ZbQkiwX8oCWE6k+1YGua6TMZax+WD1U3y/qPbxzqFyKReiK7boXNYnwoORIqrkPnD+V2fkhklBUrV1K/8AqQGgyzgqWANPIAU6UaHFlRluaDi0Z5Z5N/g1+L47y/Z9L/ZLdF1CWD3acBUkpOFIDgtR2fTf3MMpdlZJSKghsLCvByI8lpKQEjEHqSnnkNtc+MErKiohtHBLORwGkTySdqSPSxY0k41RW5snuiSfgdix8aD+4NmOESG3KAAUcac8ercRrz94Pt8r4iE1atNPq8IrKlgpKnoacOm0O1Ga2ic8EZri0PbJZcyqrtR6QUpYaKxZr4Mo4FeKX+k6gbcuEM5tto4Y+0ZZ4nF7PGnBwlQZPtKUuVKCQMztCaVM71SptQCyUPnhGvUuesLretU+Zhf8pJ4NiyOXzhxKlswagikIKPYjPF2NKhUB8+u8a2a2LlqAcqTkyifQ6QSOceGW9c4ScW9ijOXPSv4SYmlrbXzhbLOGoodCI1tF6GW2NJWD+0Or/wAdekLGDYUPEgUIyJgW0FpqW/5gUk8SKg+/pGtlny8RYpBVmC6TTcKyIpC3tbesuR3Dn9RUCA+QbD1f0gwg+VIfi/wUy/7cuz22YlDAJWCw1CgFEPpRRFIuPZy2ha0EF05g9Mo532itJm2iZNOUw4g2WFgB6ARLcF5zJRUEVLEpTo/Tg8bsnj8oKu0NWzona6+hLlk8SkcSNE/XSOd2YqmArJc6wBbrdMnKxzFFR4mgGwGghvYrIpMp6ua5b1Hyh4YlBb7OirYP2ZsoXPD/AKa9ch9ekdTk4QlJzTvpTXlTPhFD7MWQqlTVj41kh9q+zkxbZZStIlymKQCguaACjjc6Rl8qPN/oaMb2NJduluzhtSMv/IvWCu9Tok+Y+kVu0XUoo+JNAwBJYdGgSxJtdnSEibLnAUAWgggMzYwXI5g9Iy/HFrTJtls7xP7fX+IgmTQM0luf/wCYAlXylh3iSg8PEPMAH0jyZfckfr/9VV/9YnxFsMExJoHHQH1cRHNUOPUU8w8CJvKQvKYkHj4W82iaXaUnJSVg0BBBrtxzENw/g6zcLBOYpn9mITLz11YF+paJFygapNd4hnI/cz7wOCZxKx29IyBvw43HnGQ3D+QFZVKxDEtCcIOoBy5xlqngISEgJFAAMgAMohtVpJpw8oHWrwp5xr7qwjm5UuTXpvD6yWXFmGryauh+UV/s0rxYdz7Vi1JT42/T9Yhluz6b+npfBEmCFAEtjAJ1Z6bGg6QMhaiAUmoV4uL7f3BzAGmRofasQqCUlYCmOIFn04CtK6CDGVxr2NONSTXRvOkFSCQzn4davuaDk0JJ9l/NqGffk9KQ8nTMKQ+WIaZjdvTg8LLxngus0D+HQ7+0Nim2jpRSYnvWy/FTptyaFFnWCwW5SHpxO+/WLJeyMTkqoWbLnSKvMSym6GNS3E83zMd7obS8Iokt7QRJnEUOWh25wvss50scx68YKRAcUeS00MELiRK9YCkKKiEgEq0A14RZ7vubwuoNnU0rkMPAPzJbkc+RqHZbD40sr0CSbEoJxrSW2cA86/SIrQoFUtEoeNWdchuSctIarkhghPiK3LjTqDozN0jQIMvZ/wBTVUQaAvoH9Yh8qPWxeNGC0jaz2ASqK8SzlN1Bb4RmwaFNolgJUlQSrMFJDj+oYLtyQMJBOxGVeXWA5doClKLUfOhBNab6esJFy7KzSK3eVyiYkhKMjiSB4an4gD8KX2yesVxVl7lSFIkzVKAcu5CVVDHCmvzjqVsT3crLNnIOWLV9M9YRzbRhYEHMgqch6uMuAeNmLyZddmLPg1yRzpNuYulEsHk/vFluy8FIs5mrAUVOK7Cg6Ugi+LslzgSAlMzRe/BTZ884X3iSmzBDMwbi8bIzU0YYSsPua2BbKKWFTgFEly4oMy7xZbQhGEYA1R5Eh/NzHKJVoUn4VKTyJEXDslfIWnuJhOMPhJPxDauo225RDycLrkhJttFpFvKCywVJ9Ry3HD2gxbMD8QNQRkYS2qqgIJTjQRgBI1Ghbf6xgcUTSb1QRNkP+kCBl2PYJflSGBVloSMjmPrzjW0LwpcjPUe7wvD8Fl4uV+hZOuuWv4kYFfuR8xrCW03WpBqykfuGnMZiLdLIAfgIgnz0vUM2tPrDJzQssGRLaK/ZJipXwqJGz+H+OkMje4bxIW+rEEc9I27mWpTk4Du1Ov1jZdnKGoCnRSag/TlDWpE6aIf9pD9ivSMib8ONj5RkdoJRyvXcx6pVIiOcFWezFXAbxuaDQb2enYZo4inPKLzgDNmwrz2jnk78qYkjJJH1f38ov9zzsdBV0v8AICJZY3TPe/p86hQwCMSAQl1etKOIUtMTPqAUhnUoCgHWsWSxJIYUeg4M/wDcaXzICUurMKcFsxzAzf7rEVDjGzZNqTpgVqkJWlxV6/UN1iuXhMdQLkgUI5PVn4Z6w4ue0+Bac1ByAdOUKLfOOKiQzsSdQRXOp1ENw400TU7tM2tBSqUGHwserab8oqCnJxakw4vFSWBNMIoQdtG8oU51B+zFsXRDyI8mkezVFK6euRf+Ya3ZLVNUEB8W2n9cYU25vD5x0PsZcTId3K0gqINWYEAHT75R2XL8cNGCXjcstevZPYbnwBKABjPxKFVNSiQchnFjF1S/+YcSSNXoTzyppGkxXdUDqUSzs55b09+cLO0l+ps/d94ha5kyoQnwhgzlRUP8gGY65R56hPK9m6441UdIltd34Cli6HOpYCnlV/KNptwgpJS2LQ8R7wVcd4pnygtaDKUo74hzdk7kdDElqm90oYajfTagLAvwO3Uz8aa2grOnoqqrOoE94B66nSmkb3bdeFSnBpUVGm4cV++diVZZc8hQoXrs45+x3hVe9jUVAHwpD+JLh6H4mp1iam46ZSlIXXxaHl0UAHCVDiNeFP7itXhNLOqqioNyD+KGipOBKnOIqcAO5rrxhXeMhpgGRSgeZjRhSslkWgOVaHzjLZYhPDBYTRqh/mITz7SO8UkHXKHFyhSyAkE+3U5CNeRygrjo8Zx+zoET2EnKcomyCzMFFaVF+GApH/lGt3dh7UuZhWBKwscWJKq5jDgVnrmGpHQ7ouxSiUgh05s9Mm+cXCw3clEsJI1YkjM8YzPzsqVabNmLxPeQpd33dgwhRxLSKqUA540y6RLNmGYpkOW1D4d+Q0z4QzvC6FGYyQW9A2x9o8NmWNKffnGSWW3vs9GEIRVRATLLl3YChFfRoS3zJwoxd6oKJokroRs2phlaLWUuHy84Wy0YwcZcGtf6i2Obi+R0oKSoFuy0zFhnILVJr6fftEc+ctiqjGmVPvWCSQUgIANc2319BEfcqqWBAIJ38tR/EWvk7J1SBUTyQSBlG1ntTh0lnzD0PMQX+GASSRno3zEJ7KkJmFOQzEPwT6MHlxtKXsbfizuPP+YyIsA39IyF+Nnn7EVku+rqqfSDVpakSEgRjkU8vpFXKzrFVvl+LmG6jKHfY29e7mBCiwJbXU5QttqMQfatM4hl+NNCy0eLIVY5g57xVVKNM3+Jla69f7OtpW9Gcl+nnyjefaRNQRhJZxxy55GKj2avxykliEhq/El2OeopnFuROQ4UnJncZekT2v8Ap6yknv8AwVOzLwTgqrZK4vQUPvEd+SgxUwBNeQJo/wBOEF9oZKUrxgklVWFQKuNd/lC28rWpckKyw0UNTSpP3rxhFqPEZ1y5CC9JLgVDhg/CtTSAUS2Ymv2InnWwLLVxMwpSNjLZJy4RfcVRl1KTkgK3HMx1vsvIWLOCKlKQ5GefCORXisYQBHS+xF5hcghzkxY1Bp84j5EfqvxYvNcn+aLbOvBFklKmr/MWR4A9DTN9B9YpPZ67Z9sKrTaQpWMkoc0AzZCCfCk5dOsWW1hFrVJQaJchQ3Ac+sWuy2JBZLNSjZUi2NLjohLu2ILBdIQoKUoUS2ANhJ0Jq6WyI5V3dLsOJNUuPTnT5QZIsktQcM4cEUd6vV9c4V3nfIlYkoSmlCRXoItVCXfQgnyESl4gGdQBYOEg01OhaujwYE0ONmUacQRQwnn32ZqihUsKBpxMH3ZIWJCULydRFaCuQ4ZHzjHnxRmuSNMJcdFV7RpEklaSHIYeYyirJmKZSzXMl8+kdBva6xNGInLLJqPVt23jnvam0FCwgMAAAw1409oh4rTfD2VzS+vIWBIJBUKioNHjtXZLs+lNmloZlAOriTU+scr7B2VFptaUTQClKSptCzCo1zjtdiCpSUplh3LB9OfD6RTzXymsRk8WLUXP2zRVqk2ZypnfIBzpoBu9ecKp3bRBolBKX0154g3k8KO2eFSylAo9S7uesIHo20diwKI853stf+8ssqBwqSMiDlzcfSHF32lM1JwlxxjnsqCbJNmInYpasNGOoI2I1g5MEWdHIxx2hu9QdWEeWm9Ir1nkkklzt9G35R0CTORapbUxAMRsRQjlFQvCxKlTAmuGrtmQToGfd2L5RjUXB8TVGfJAqrORQAPyJJPTTrE1qSnCApQDZimZHvHs1YSgKmKbap2zzJhZbrehYwoIJJFR6F4rCLe6A2uiWZaUJBQlTqV1O3KkV63TWWOGcGTrWZYAIeY7ucgOHGENoml86HONWKHszeQ/o0NvxSYyFOOMh+KPKGuMjPf7zjWVNxFs1aNWm5aB7JdINTQQbMCZaWSP5iba9CAdrtBBZACRk+avoIHk40EKy0fq9XhlZbJ+pWWn1jW2Vo0GM+PQ0ZuLtEtjs+IBctWFQKgQPVuFfSLFdVrUkYFqyzHpoOUVGUhUohZcctNN/v2PkXgksFqdVSFB6vvxoIGSLl0e542eDjZ0RFilLSperGj0HL09IrF6SwkLSCahyMiR/bxvd184clVDN9neK72k7S96VJSlqsVPnXQabQlSm6raNEpxgr9CtIGdMRyI0H1pHs+awbygFU7Y/wBxDOnsNzG3hswrMkjy1zKtDTs1bu6nJLsDQ8YQoDl4Y2aWS1HhpxXGmYpZW58juNmsiZvdTUOlQOJxXnRvusWmyTwgEfET+rKmgH3rFT7Pyptns5LYsKTRq5VAG9WfhFgs9sSqUJgCmUKAU+zuDEsVxiappNhSbGAQ6HxE5VFau8UbtL2bmzMRQrEFEKCg9QahssNM6Q//AN5MKilRSnCxqS+I0bKrcPSFFivcubOVMpOWTqDA9SOHOKck1oVQaewG7iZYShaA4SHIIBB2wu8PrdNwykYS4GKYovRIAwgMNSWz47Quvmb4QXZQ2zit2m+SxlLNCsLOmIDR3hZy01QyjtFgnWhKZZL7qfd44/2itgmTiU5RcO196KEpk0FPWOdBbmM3hYfs5sbysn14/ksfYa1d1a5ajko4TyV/IHrHfpc+WqWASnoa1+9I+fLqlpUH9dvmDHXLgmd5ZkFTOGBLkO3H16wPJSWRT/8ACfju4uL/AGAdoZOE019ordpLJaruMVMhnFv7YoYobJhzpCcWJCZZWsnJkp3J21J4xoS/Af2Jr0WUSlFBZZYJrViakdHge6rcQyZqvHoTmR01gqdJTMDpV4sgk0YAZc4QzJNciCD9/fCC96ConQLjBMxKkZseuv1izWyzpnIyBp1H0jnnZPtimTNwTJZUhvjSciNSGyzqI6JLUEzDhHhXU8HFG+/aMvkY9Wx8cvRQb2spSpQWFFAGe/D15xX1WlMt2b0p5ReO2aUhC9nDHURzZaCohIcJevLeJeP9k7NM3oydMUvKrHygRa67QZa1BHhSA41Iq/yhdLLkxvjtGHyHSZO/CMj148gmAtCpSmYJPlEarG6gSzDiPsQ3N3Ysi33wjeVJKaLFDr9Y87mIoidaHzUG2f0yjSbZgC5q3CHtosKVDJxyhRPsi0fCXGx+UFSTOoFmzkUCqg+URWi5VGss0NWz6vHs4hVFBuf1jWy2xcosPEmHi5L+0ZSlHoDtEqcAxcQoWlQJqHi/yLRLm5Z7HOI7RciV6CKQ8h+0P8032zny3Gn0iMSyc4tlsuNEtJUpWFKcycoQd4pR/KlqUnchn+Q841Ry8ujuTZrZ7NF87BXO6xaVpCpUtTM9SvINSuEl33HAxUJVzWq0KEtCUgqLBIUATzOXq0d17JWRFnsSZU2WENLTjAchKzol3JriOemuZKXL2PjW7ZtYxMxYsSgl8qepg+almKXQ2xz5j4T1ECXFKXMJMsgoc8CODUIyg28CZQLjCDTN348BxNICUjZJxbK5ecnvlsMCQAS5cqfcJpRuMV29JUmzlExypeYJZgdwNILt1tUbQmXLzWrBjf4QxCimtS1AaZ6wo7dywFkDIZe32zR3qzk60Jr67SFRcODwyhFItpUol61hXeFqJVh2gJy8P8dog8tMc33eImJCBixA9Mv6hWqXhZ4KuyyFZyJA2qYEtyyVmjQ8IqKpCZJuf2YZdl4plKfCSn9Qdn+hjsvYe85S7MChmLgpOYObEDKOEyZZUoJSCpRLAAOSeUdE7FJnWNCisJIWQe7BcgsxL5PQU4Zxl86HKGntMp4+VRlUumWTtBeYmT8MrCoobG5PVk68ztkYU3lMVR9s9BwEETbOidM76WkommjEkImUerDPSvnA67SylSpwwtkTQFxlWumeWcLjaktd+zS1x7FJceJJZT9Oo11rEdsUZ+AJBSC+NQD0Gg0rvDNN1hRJJcA5Nnzb2ja0yygDC1dgwDe0UujqsDs1hloADt5eusXWyTFzbKg96EqSAnLQBhrn4SHikKFCqpO/09Ie9m5apvhKj4djQAl245j1iOb+3Y0VvQ57RWJC7PiUoFwDm9WzigTralILNwOnl95mL5eMrwKS4y4Zt65Ryu3lirxZaf1Gbxqk2ik5OMAe0TiSTqaxrZ4BSS76wdZ5g1ofSPSapaPIyT5OwmMjfBGRPZM6PjI0f0iCdb1AlIlvzPlpHs5JS5KgABmdBCq87+ky0FSVpmTMkpSQ3NRDsPf1GP423pBN7ba5uFSjhlSwKnM00rqXowijzbxnTVH8xddHME2u0Wm2KCWJ2QgHC+TkVrxPHjBCLJLkhllal6hPhbq2ca8OFL9jxi2LVSJx/Ws/9xj1BtCMwVJ4/WNrRbihTpCg1GL189eUM7ffJSkIxJ+EE4Qk1fdnGXD1irhPrVHcdgsi3tXCQYtFjE8AKS5QWIzIZsuO1IqFkWqcvCgPmX2AhgLVNkuETVD/ABBodKjLXWEjjgp1JHJJPYZfpmLIVMCSE5JwnCNCSMWbtU+mUD2e3KolgAcmAalDu0bS7bPtQCVTUkEsQwBBZ6pSA+mXDKMu+xTZZInKHduCwPhKhkXI0dtIplxw46Q8lGtF/wD/AOfS0gzZqmxIYAEZOCSWGeUdBVeKUgJLqWoDw6JcUBanSOfdhJHeTlJDYQAVB2LPmzNTcfSHtpths84hQThJOHEwObhic9Ilik1ApiipLZYlzAgKUPA4BJq/9RWrVfClP3ij46pfT/ENwIpwg+22rGhg7qBD5O4yo8IL/u2auUUBQCncFT6FwWb6RV2ykaTsQf7TKVkFnCnSdyIrfam+zMUSYKv+WZY8eHENUmnrFOnW8uSNaCBGL6YMk12gNanJMT2WylZAAqY1kj/F+sWa7kFEkzCggaMDluaRSTozxjyYutFp7gJQmpzOj+UervggArlpNeo9IGskhU5ajmSaCLTdfZQFlT6tUS9P+468veFckhk5SlUQO5FzLQoKEvCkZLNEitQNTrlFjmSqM7nNzX7EEJokBLAACgyaIbR8JNHY6atE5VLZpWNLvZBYryMklC0ggnXKu28E3jYJdrl+AhK0kqD6nbk/l1hdYAJqEKmBzXl5CkEos6U1SWOYAJAHTI+1IzvE1LlB0yuqpg/4e0JlgEFUxIVUORiqdB/EC2W2qUrDMCqB3bMU4+0NFXtMStGJQUlVCSGKeRTnTcfWJpU5KCSggA6Fvpz9Nqs8rjqSBx/BLYrjSqYpaz3cpSiZcsl14dMTdKDzh1IsiZOLu3ZXyAy+9oHu+eiYxJDpcMMv6oI8v634Ja1U+H+PnGLNmlPRWMKKd2pv0rJQgqCQWJGpyPSKbbJ7lhkPWCbba9iXMCS5UejgxLHExeRlt0jRCDB0iQdfaJJEpoMSdoeWQxsg/DcvIxkHuNoyE5sBnbG+O+XglKUZaRX9qlbjUjnCm7bLjLDPQGLqi4pKUhOpapSGFakkqp5dRCubdicRw0UNvlC80lQRzcVk7sJUHQogYmYtqebQkn29MtSpeAY3LrWkLVn/AJKAyhhZLxmIpMSVpycDxfQ/wYIvAy5kvEwWCGS2Y16NtwhseSnoaM2tFStVoCzU0D6gBuQ+HlAKu7OLIFtAKnasWGz2IINZaVcAa8uMe2vAaYZYerHCk02UpmP+L8gY102WXWzLqutUuT3ihgxDzD1BOY0pAVoV3iky5Q8XDPnxjyfa7QTKSVq7hasKVKbw1Dnej659YbyLokSzixoJQS7zACpv003Y04GDS6QFoPuPsghH/FcKNS2emb5ZmjRp2hRZZRT3ISoOy0E5gf5hiHeoB0EKLRa5YBUgsp9TiGFnYau7aUeE8+24qlTtT+TBdJdDItfYi/TZ7alZ8MtRUkBypkqyS5qWOEOYvXbQlZSw/KZwRsqON2GTMnHwB2Ic5DPJ9+ArHSRfipMhKZqkqIADA+LSpDf3EJKtD41s07HXvMlnAVEhDhlZgHLDyJ6QX2hvVRDVd8/5hBae0BCfymSnMjCzncs8A2y/5k0YSEDw/pf4qOamgz025wsuguXF2xVftpBCnLmsViUjEYtEm6+8rNIU+QBaBb6lmQUCWwCgchVwWzzNCPWBjyRvjeyE5KWwi6rlqFTAydtTz2ETpvNX4gSwQEsaFyAAH+EZ5ZRNJkzJNncpKlrNauRSgZ3FNecCXDYMU4zV17vl8Ry8qnygOSSbYzagkWq77BKljEgVLlRatWqBtl5wTOnBCCoqoPaN7gkd9PTJSoArcAnIYUFTDon7aBb5sZJSkZJmOoMWOEtTntCwkpKzTGSkvqQKtS9EBtHrSI5toWUkFOYIpxoeUBWgkKL4g7nKnRoiVPFGWryP1gjh9iHdykuKgkNvWPFWw/t9f4gBU8nOYepLe5jwrLsJgJ5lvURxxre8zEgljR34vyhIi8lpoD0J+cN7xQoyyHCssi+ogefdBKH/AFj1jqVbJZFJu4g9339PlTCoBx+0wPfV7TbQrxFkj9Iy5ncxHInFJYjooUP06QfKly15Mk7K+RyPp1gOEYy5VszSzZOmxRIshg+TZMqQ2lXexYxKpAHtWDyvtk/2Ay7MxiZEjeCSRwrHgfPjEmBnvdRke96YyJihtknqxYScSd9RwfaIgAmYVFSWbU7wGqeo0QDzJ+sbWSyVxKOI+QHJ/mIHRwcosXDkcBvzbjA040UyWHE1cZGjVESzZwGUBqJUQMTA6/QZnpBhFt6Au9Axt3N/3Vz9oCvi3y5ktQUFme6cKkkYGGeIZvkzUh0RLSQlNQBWj5hxxzeNbLMs5SApCgrJwEkHixz6R6UOVbNW6KxdSCpQSolj6ctosk+6UKASgB93Ll/SA5tkDlSQGS4dLvns/H+4hTfK0aE/fnBX8nJceyO0Xd3RwK1OZz5Hb5xk+4FM6fP9JrmHge8J8+0qxqckAZsCw2GsWe45+NIBDKT4ieQp98IOm6QE0zS8pRs8pKUskBOSelX1NDnAFkvYnwn4tCcyXeten8wx7WzwoNqM/v71inCegkFWLL9O8dKkxnNos67IFOQMJbTz2hPOkrSsOXGhy4w/7P2xM5kTFBCmABLAK6vn7wHeaFlRk92VLzCUjESWegGdBURzimjntDKxLPhBAKcJdRNRsAPOPb1sqErTPWQcA8CW/U5OI7swblCS4pi1qKlnBLTmWZ/8REd9Xl3i2/SPtoxRwpSsXSXJmT71mOVPQmiYf3LbFLR45fg/cDnwyirWWV3kxIyBIHmWi5ykhgAMg3T6QM86VEvkf5GN3AypiZks/mJLpJzFGapq4JDbU4xrbZh7wkDCCXqSTmT/ANvrASZvhD5gMelPlE0m2O6VuaOCPiHnnGXnJOwxzNEpGNw1dv3cU7HcQitq/GUS3YUJMMp8s/ElVNCDR867HcGsaXbJUt1TEvOxHFRgvVwRzy3DRrhJSVm2GRSQDIusEeIU31MSyEdx4VB5ZPxAeJBhuUg5ZbajgRpC+22tKHBYk/p+u0UWh2EzSACVMzOFAUUN+fCE9otBmP8ApljN/mflGky3KlyVinjDJSSKF861biOWsJb0tgWESw9GroaCpBzPH0g8b2TllUTe3W5ChhSBTItX+BECI2l2LXI+ke90RoaRNyj6Mc58nYdJtMyWAHcaA1A5bdIOk2tC6K8J9D1+sDLONKeUCMzwv8ErHUyQ23v7RAoZQLZ7YUDgcx/OkG+E5Gp0NH2Y5HlnwhWjjVhtHsZ+DV+0+v0j2F4I6wlgnPyaIps7byj3ApRc0949ASMoRUcaJkuxOW38xpeM7CghJY0HDcAhtxSN5kwksI0NkSaqD84eMnF2BOuie77qkTUOCU0DgkqL4Q5OjEgszNSIbXcbOoH4aEt9g57PEM1SkEYXDNQFh6Rom+Fpd3TqQwYnoBG/HljJGhTTE8y2GWuuYLOPnEkiyiZLmTu+T3gUAJZHiXiJcvkGjSanv1iUl/EpxzOfsIs0i7FS5AVgZDNiDVfIHzMNV9DdgViu5WDE2z1D1LZO8NOzs1CTMSS6kgFOI7Zs+XDrAlqnrSCpOEClfEwIy5lvcxW7FKV34VNStcp/HgUApSa5EwySj0dpKkMO0dvCnAL18yczCGzSsR2hvZrNLcqVuSlBrTQk5GC5t1qMtcxMpX5QC1kMwSrJ9asT0MTl/B04uWzWXZgUgNT184jskucm1Aypq0qlhzMeqQQQfQs3GCbqeZQDLfKNrZOAJly2Gsxe+n8ARmjyTZKKfb6CBapJHdUYFi4zO76kueMBXn2YmS04kDGk1b9aeY1hHeU7ICg0HLXzi0dm+0MwjBMLgD4tQ5ArvnDttRsMp8tMXXHIONJAJYirZMXizqo51gmz+MEoPiFVIp5p3ERhT55xjyT5OyT0AhVD/eg/iNbPMZVaUg1cpUQ4VNp1ApCAIDNwl0nmNCAXYiCZVocMmh1Tr0OvLOBpqDR0g8i2kCWhLBwCAR5EPlDR1tDwm4u0PZs8KSoglMwJNCKq2fjx/uKpabYmU5+OYd6h+O8TC2rPhzWaA89xvxhpYrElMtKSlCtSSl6vxjR8iXZpl5C46KwZMyb4jmc3+W0T2C7CFYlsTpD2bI2AA2iBVKwjzSaoyubkeCXGhkamkb97GJm6GI7AR92NQD97wJaLMdK8IPMyNSYeMmjhOtcFoW6RBE2yBWnWI5diUMj5/dYryTONMHKMiX8GvYeYj2OtAJ7LeE5YeYnAT+kM4H+TJDZ84kmF6+kaCZR/vOMQl4V9nN2eSwAQYmSquY++cRMXJjRQL1jgBmAEHLhEC7ICw4PGh4EimhYwTLmtmH46x1nAtms+CYFZFLkFqgir9C0Lbyt+EslXh/y0OpEPLdOPxS04lMQzsRxD9fsQgk9nps0hczwIfJxjO9MhGrFOMYbZaDSiNrNIKpeKYfDmHoNHoPeALbakkHwsBkRlT3jS+baoES8JTg0LVrrCqWhcwskE8Ys5pLsrKSRpPKlrAS76CGNsVPSk45qgFABSAo+IDIGtQPnD277lElOf5iku+bHQQnsFimKUqfNSpQQSAndQPsKxBZlLoRNt6JvxBs8pspi9NUj6wHJlKNCcz5mIpajNmFat4bSACQ2kTnKhckr0Vy3D85Y/acPlT5Q2upLBRGgH+oQuvIf/ACJn/WYY2PbcH2iktwomx6icQXBIbIjMbQ4s9rTMICqTN8kq+h45HhCCQtx5R6hdSdh7xiaAWNURkNUwPdltChhWWIHhVy0O44xvOQUl1ENwyPWEOo9w+IbENGqJIAqdfMGNEWqrAt7xKkJ3eAAHTLSklSUh99W9hG633yiYIFY3EsR1MIvXLVoS/KIZ0gs5PRoYoYvwpEc1dBwPzg9HCs2bgOhaBJ6WU2ufKHVpNQOMQTrIlbh2OhenWGUt7ChaFcYlC4yz3eoHxsw45wV3SRmlPrBbR1AypwjVU14INllk1oG0OvWPFXek0C/P+IFoNEHfcYyN/wDZp3T5xkHQKZDLqwidP0+cZGRUBsjKPZ6YyMjjiNOfn9Y9Rn96xkZCsA0s8gAGPDNMZGRAIumywo+IPB12WZIVQM1fIP8AKMjIN6O9k5U7k5kH2hfZLWohTgGqqNtgb/UYyMi/jGjD0ytr+MtSukG3TVbRkZFZk5dii1l7RM/61e8MbOWI6RkZFJdISQZZCwI5+8bPSPYyMrAT3Wp1HkYOsc04xLNUk5HTiNjGRkTfYUTT0gffFohkanUfxGRkcKbyphrBKlumMjIDCgdJ8I+9YimGh4GMjImwkkuWFEk6RMhAjIyGRzPJ6aREoUPL5RkZBOB5sQzRlGRkcFG/Ux7GRkEJ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data:image/jpeg;base64,/9j/4AAQSkZJRgABAQAAAQABAAD/2wCEAAkGBxQTEhUTExQVFhQWGBsZGRgYGBwcFxkaGhgcGh8YHBoaHCggGB8lIBgXITEhJSkrLi4uGh8zODMsNygtLisBCgoKDg0OGxAQGywkICYsLywsLCwsLCwsLCwsLCwsLCwsLCwsLCwsLCwsLCwsLCwsLCwsLCwsLCwsLCwsLCwsLP/AABEIAMQBAQMBIgACEQEDEQH/xAAcAAACAgMBAQAAAAAAAAAAAAAEBQMGAAIHAQj/xABAEAABAgMGAwYEBgEBCAMBAAABAhEAAyEEBRIxQVFhcYEGEyKRobEywdHwFCNCUuHxYrIVFjNDcoKSoiTC4gf/xAAaAQADAQEBAQAAAAAAAAAAAAABAgMEAAUG/8QAKBEAAgICAgICAgEFAQAAAAAAAAECEQMhEjEEQRMiUXFhBTKRocGB/9oADAMBAAIRAxEAPwDi0ZGRkABkZGRkccZHsSWeQpasKElSmJYByyUlSi3AAk8BDu6uys2axW0pJ/d8R5J+rQspKKtnCFCSSAASTQAVJOwGsdPl3JKVZZKJ8lIUhAo/iB18aS9To8TXRcEmzF0JJX+9TE9NE9Ia24eGPN8jyeTSj/kVyKrK7N2QuTKmDSkwsCNRr5vnAy+xUpavy5qkDUKAUw4Gnq8WWxqHdl9CY3skslRIyI+cIvIyL2LyZXEdh5IJClzTsRhA/wBJg+4uzos0wrExeAhiFEAbuWGm/GLIkBI3Lawl7TWlZlCUmiprg7hGp6u3nC/Nkn9b7CM12ZjR/KkSyk7isJezl5qJMiet1j/hry7wbN+4aj+YeKbjE5xadMQ3wRIBEaJjcvWJTuIk4nESkS1/lzEhSF0KTkRt9OUVW/rObNM7sE92zoppt0y/uLUZQNDv15xFfMrvrMtBGKYguN8QyI4KFOvCK4V69D3aoT9m7SSFBVE0L+nyh5LmMClWRyO38RVuzloBJCnHhJ8iB836RYZCv0GocNw48uEdNUwIZSkAAAjEWy0ED3taBJkzJpzSktzNAPNoZuEhz5xQu3d84sEpPw/EQNdA/qfKHx4k2kxyk3heuP4QRxJcxYewcyae8esrjnjpl0Z+nGKemW6glNSSw4uWEdPuO7xKkJQK8d3Lv1PpG3ypRhjr8gaGUhgkg0J9eEZPWEgNlGSpByNdt4lFl3rHlcidMXykl8YemXE9IYDxAFmcOxzESiWMhSPTHctBoHXKpEEyQlQKXLHMD3G2hgo1+9I8WoAUEdyOoFFmQkMH6lyftojXZkl2xOeP8NE6EE10jJswAMI7kziD8IP8vMfSMjX8WeEex3IGjnt92RARiSkJOJi2x4ZbQkiwX8oCWE6k+1YGua6TMZax+WD1U3y/qPbxzqFyKReiK7boXNYnwoORIqrkPnD+V2fkhklBUrV1K/8AqQGgyzgqWANPIAU6UaHFlRluaDi0Z5Z5N/g1+L47y/Z9L/ZLdF1CWD3acBUkpOFIDgtR2fTf3MMpdlZJSKghsLCvByI8lpKQEjEHqSnnkNtc+MErKiohtHBLORwGkTySdqSPSxY0k41RW5snuiSfgdix8aD+4NmOESG3KAAUcac8ercRrz94Pt8r4iE1atNPq8IrKlgpKnoacOm0O1Ga2ic8EZri0PbJZcyqrtR6QUpYaKxZr4Mo4FeKX+k6gbcuEM5tto4Y+0ZZ4nF7PGnBwlQZPtKUuVKCQMztCaVM71SptQCyUPnhGvUuesLretU+Zhf8pJ4NiyOXzhxKlswagikIKPYjPF2NKhUB8+u8a2a2LlqAcqTkyifQ6QSOceGW9c4ScW9ijOXPSv4SYmlrbXzhbLOGoodCI1tF6GW2NJWD+0Or/wAdekLGDYUPEgUIyJgW0FpqW/5gUk8SKg+/pGtlny8RYpBVmC6TTcKyIpC3tbesuR3Dn9RUCA+QbD1f0gwg+VIfi/wUy/7cuz22YlDAJWCw1CgFEPpRRFIuPZy2ha0EF05g9Mo532itJm2iZNOUw4g2WFgB6ARLcF5zJRUEVLEpTo/Tg8bsnj8oKu0NWzona6+hLlk8SkcSNE/XSOd2YqmArJc6wBbrdMnKxzFFR4mgGwGghvYrIpMp6ua5b1Hyh4YlBb7OirYP2ZsoXPD/AKa9ch9ekdTk4QlJzTvpTXlTPhFD7MWQqlTVj41kh9q+zkxbZZStIlymKQCguaACjjc6Rl8qPN/oaMb2NJduluzhtSMv/IvWCu9Tok+Y+kVu0XUoo+JNAwBJYdGgSxJtdnSEibLnAUAWgggMzYwXI5g9Iy/HFrTJtls7xP7fX+IgmTQM0luf/wCYAlXylh3iSg8PEPMAH0jyZfckfr/9VV/9YnxFsMExJoHHQH1cRHNUOPUU8w8CJvKQvKYkHj4W82iaXaUnJSVg0BBBrtxzENw/g6zcLBOYpn9mITLz11YF+paJFygapNd4hnI/cz7wOCZxKx29IyBvw43HnGQ3D+QFZVKxDEtCcIOoBy5xlqngISEgJFAAMgAMohtVpJpw8oHWrwp5xr7qwjm5UuTXpvD6yWXFmGryauh+UV/s0rxYdz7Vi1JT42/T9Yhluz6b+npfBEmCFAEtjAJ1Z6bGg6QMhaiAUmoV4uL7f3BzAGmRofasQqCUlYCmOIFn04CtK6CDGVxr2NONSTXRvOkFSCQzn4davuaDk0JJ9l/NqGffk9KQ8nTMKQ+WIaZjdvTg8LLxngus0D+HQ7+0Nim2jpRSYnvWy/FTptyaFFnWCwW5SHpxO+/WLJeyMTkqoWbLnSKvMSym6GNS3E83zMd7obS8Iokt7QRJnEUOWh25wvss50scx68YKRAcUeS00MELiRK9YCkKKiEgEq0A14RZ7vubwuoNnU0rkMPAPzJbkc+RqHZbD40sr0CSbEoJxrSW2cA86/SIrQoFUtEoeNWdchuSctIarkhghPiK3LjTqDozN0jQIMvZ/wBTVUQaAvoH9Yh8qPWxeNGC0jaz2ASqK8SzlN1Bb4RmwaFNolgJUlQSrMFJDj+oYLtyQMJBOxGVeXWA5doClKLUfOhBNab6esJFy7KzSK3eVyiYkhKMjiSB4an4gD8KX2yesVxVl7lSFIkzVKAcu5CVVDHCmvzjqVsT3crLNnIOWLV9M9YRzbRhYEHMgqch6uMuAeNmLyZddmLPg1yRzpNuYulEsHk/vFluy8FIs5mrAUVOK7Cg6Ugi+LslzgSAlMzRe/BTZ884X3iSmzBDMwbi8bIzU0YYSsPua2BbKKWFTgFEly4oMy7xZbQhGEYA1R5Eh/NzHKJVoUn4VKTyJEXDslfIWnuJhOMPhJPxDauo225RDycLrkhJttFpFvKCywVJ9Ry3HD2gxbMD8QNQRkYS2qqgIJTjQRgBI1Ghbf6xgcUTSb1QRNkP+kCBl2PYJflSGBVloSMjmPrzjW0LwpcjPUe7wvD8Fl4uV+hZOuuWv4kYFfuR8xrCW03WpBqykfuGnMZiLdLIAfgIgnz0vUM2tPrDJzQssGRLaK/ZJipXwqJGz+H+OkMje4bxIW+rEEc9I27mWpTk4Du1Ov1jZdnKGoCnRSag/TlDWpE6aIf9pD9ivSMib8ONj5RkdoJRyvXcx6pVIiOcFWezFXAbxuaDQb2enYZo4inPKLzgDNmwrz2jnk78qYkjJJH1f38ov9zzsdBV0v8AICJZY3TPe/p86hQwCMSAQl1etKOIUtMTPqAUhnUoCgHWsWSxJIYUeg4M/wDcaXzICUurMKcFsxzAzf7rEVDjGzZNqTpgVqkJWlxV6/UN1iuXhMdQLkgUI5PVn4Z6w4ue0+Bac1ByAdOUKLfOOKiQzsSdQRXOp1ENw400TU7tM2tBSqUGHwserab8oqCnJxakw4vFSWBNMIoQdtG8oU51B+zFsXRDyI8mkezVFK6euRf+Ya3ZLVNUEB8W2n9cYU25vD5x0PsZcTId3K0gqINWYEAHT75R2XL8cNGCXjcstevZPYbnwBKABjPxKFVNSiQchnFjF1S/+YcSSNXoTzyppGkxXdUDqUSzs55b09+cLO0l+ps/d94ha5kyoQnwhgzlRUP8gGY65R56hPK9m6441UdIltd34Cli6HOpYCnlV/KNptwgpJS2LQ8R7wVcd4pnygtaDKUo74hzdk7kdDElqm90oYajfTagLAvwO3Uz8aa2grOnoqqrOoE94B66nSmkb3bdeFSnBpUVGm4cV++diVZZc8hQoXrs45+x3hVe9jUVAHwpD+JLh6H4mp1iam46ZSlIXXxaHl0UAHCVDiNeFP7itXhNLOqqioNyD+KGipOBKnOIqcAO5rrxhXeMhpgGRSgeZjRhSslkWgOVaHzjLZYhPDBYTRqh/mITz7SO8UkHXKHFyhSyAkE+3U5CNeRygrjo8Zx+zoET2EnKcomyCzMFFaVF+GApH/lGt3dh7UuZhWBKwscWJKq5jDgVnrmGpHQ7ouxSiUgh05s9Mm+cXCw3clEsJI1YkjM8YzPzsqVabNmLxPeQpd33dgwhRxLSKqUA540y6RLNmGYpkOW1D4d+Q0z4QzvC6FGYyQW9A2x9o8NmWNKffnGSWW3vs9GEIRVRATLLl3YChFfRoS3zJwoxd6oKJokroRs2phlaLWUuHy84Wy0YwcZcGtf6i2Obi+R0oKSoFuy0zFhnILVJr6fftEc+ctiqjGmVPvWCSQUgIANc2319BEfcqqWBAIJ38tR/EWvk7J1SBUTyQSBlG1ntTh0lnzD0PMQX+GASSRno3zEJ7KkJmFOQzEPwT6MHlxtKXsbfizuPP+YyIsA39IyF+Nnn7EVku+rqqfSDVpakSEgRjkU8vpFXKzrFVvl+LmG6jKHfY29e7mBCiwJbXU5QttqMQfatM4hl+NNCy0eLIVY5g57xVVKNM3+Jla69f7OtpW9Gcl+nnyjefaRNQRhJZxxy55GKj2avxykliEhq/El2OeopnFuROQ4UnJncZekT2v8Ap6yknv8AwVOzLwTgqrZK4vQUPvEd+SgxUwBNeQJo/wBOEF9oZKUrxgklVWFQKuNd/lC28rWpckKyw0UNTSpP3rxhFqPEZ1y5CC9JLgVDhg/CtTSAUS2Ymv2InnWwLLVxMwpSNjLZJy4RfcVRl1KTkgK3HMx1vsvIWLOCKlKQ5GefCORXisYQBHS+xF5hcghzkxY1Bp84j5EfqvxYvNcn+aLbOvBFklKmr/MWR4A9DTN9B9YpPZ67Z9sKrTaQpWMkoc0AzZCCfCk5dOsWW1hFrVJQaJchQ3Ac+sWuy2JBZLNSjZUi2NLjohLu2ILBdIQoKUoUS2ANhJ0Jq6WyI5V3dLsOJNUuPTnT5QZIsktQcM4cEUd6vV9c4V3nfIlYkoSmlCRXoItVCXfQgnyESl4gGdQBYOEg01OhaujwYE0ONmUacQRQwnn32ZqihUsKBpxMH3ZIWJCULydRFaCuQ4ZHzjHnxRmuSNMJcdFV7RpEklaSHIYeYyirJmKZSzXMl8+kdBva6xNGInLLJqPVt23jnvam0FCwgMAAAw1409oh4rTfD2VzS+vIWBIJBUKioNHjtXZLs+lNmloZlAOriTU+scr7B2VFptaUTQClKSptCzCo1zjtdiCpSUplh3LB9OfD6RTzXymsRk8WLUXP2zRVqk2ZypnfIBzpoBu9ecKp3bRBolBKX0154g3k8KO2eFSylAo9S7uesIHo20diwKI853stf+8ssqBwqSMiDlzcfSHF32lM1JwlxxjnsqCbJNmInYpasNGOoI2I1g5MEWdHIxx2hu9QdWEeWm9Ir1nkkklzt9G35R0CTORapbUxAMRsRQjlFQvCxKlTAmuGrtmQToGfd2L5RjUXB8TVGfJAqrORQAPyJJPTTrE1qSnCApQDZimZHvHs1YSgKmKbap2zzJhZbrehYwoIJJFR6F4rCLe6A2uiWZaUJBQlTqV1O3KkV63TWWOGcGTrWZYAIeY7ucgOHGENoml86HONWKHszeQ/o0NvxSYyFOOMh+KPKGuMjPf7zjWVNxFs1aNWm5aB7JdINTQQbMCZaWSP5iba9CAdrtBBZACRk+avoIHk40EKy0fq9XhlZbJ+pWWn1jW2Vo0GM+PQ0ZuLtEtjs+IBctWFQKgQPVuFfSLFdVrUkYFqyzHpoOUVGUhUohZcctNN/v2PkXgksFqdVSFB6vvxoIGSLl0e542eDjZ0RFilLSperGj0HL09IrF6SwkLSCahyMiR/bxvd184clVDN9neK72k7S96VJSlqsVPnXQabQlSm6raNEpxgr9CtIGdMRyI0H1pHs+awbygFU7Y/wBxDOnsNzG3hswrMkjy1zKtDTs1bu6nJLsDQ8YQoDl4Y2aWS1HhpxXGmYpZW58juNmsiZvdTUOlQOJxXnRvusWmyTwgEfET+rKmgH3rFT7Pyptns5LYsKTRq5VAG9WfhFgs9sSqUJgCmUKAU+zuDEsVxiappNhSbGAQ6HxE5VFau8UbtL2bmzMRQrEFEKCg9QahssNM6Q//AN5MKilRSnCxqS+I0bKrcPSFFivcubOVMpOWTqDA9SOHOKck1oVQaewG7iZYShaA4SHIIBB2wu8PrdNwykYS4GKYovRIAwgMNSWz47Quvmb4QXZQ2zit2m+SxlLNCsLOmIDR3hZy01QyjtFgnWhKZZL7qfd44/2itgmTiU5RcO196KEpk0FPWOdBbmM3hYfs5sbysn14/ksfYa1d1a5ajko4TyV/IHrHfpc+WqWASnoa1+9I+fLqlpUH9dvmDHXLgmd5ZkFTOGBLkO3H16wPJSWRT/8ACfju4uL/AGAdoZOE019ordpLJaruMVMhnFv7YoYobJhzpCcWJCZZWsnJkp3J21J4xoS/Af2Jr0WUSlFBZZYJrViakdHge6rcQyZqvHoTmR01gqdJTMDpV4sgk0YAZc4QzJNciCD9/fCC96ConQLjBMxKkZseuv1izWyzpnIyBp1H0jnnZPtimTNwTJZUhvjSciNSGyzqI6JLUEzDhHhXU8HFG+/aMvkY9Wx8cvRQb2spSpQWFFAGe/D15xX1WlMt2b0p5ReO2aUhC9nDHURzZaCohIcJevLeJeP9k7NM3oydMUvKrHygRa67QZa1BHhSA41Iq/yhdLLkxvjtGHyHSZO/CMj148gmAtCpSmYJPlEarG6gSzDiPsQ3N3Ysi33wjeVJKaLFDr9Y87mIoidaHzUG2f0yjSbZgC5q3CHtosKVDJxyhRPsi0fCXGx+UFSTOoFmzkUCqg+URWi5VGss0NWz6vHs4hVFBuf1jWy2xcosPEmHi5L+0ZSlHoDtEqcAxcQoWlQJqHi/yLRLm5Z7HOI7RciV6CKQ8h+0P8032zny3Gn0iMSyc4tlsuNEtJUpWFKcycoQd4pR/KlqUnchn+Q841Ry8ujuTZrZ7NF87BXO6xaVpCpUtTM9SvINSuEl33HAxUJVzWq0KEtCUgqLBIUATzOXq0d17JWRFnsSZU2WENLTjAchKzol3JriOemuZKXL2PjW7ZtYxMxYsSgl8qepg+almKXQ2xz5j4T1ECXFKXMJMsgoc8CODUIyg28CZQLjCDTN348BxNICUjZJxbK5ecnvlsMCQAS5cqfcJpRuMV29JUmzlExypeYJZgdwNILt1tUbQmXLzWrBjf4QxCimtS1AaZ6wo7dywFkDIZe32zR3qzk60Jr67SFRcODwyhFItpUol61hXeFqJVh2gJy8P8dog8tMc33eImJCBixA9Mv6hWqXhZ4KuyyFZyJA2qYEtyyVmjQ8IqKpCZJuf2YZdl4plKfCSn9Qdn+hjsvYe85S7MChmLgpOYObEDKOEyZZUoJSCpRLAAOSeUdE7FJnWNCisJIWQe7BcgsxL5PQU4Zxl86HKGntMp4+VRlUumWTtBeYmT8MrCoobG5PVk68ztkYU3lMVR9s9BwEETbOidM76WkommjEkImUerDPSvnA67SylSpwwtkTQFxlWumeWcLjaktd+zS1x7FJceJJZT9Oo11rEdsUZ+AJBSC+NQD0Gg0rvDNN1hRJJcA5Nnzb2ja0yygDC1dgwDe0UujqsDs1hloADt5eusXWyTFzbKg96EqSAnLQBhrn4SHikKFCqpO/09Ie9m5apvhKj4djQAl245j1iOb+3Y0VvQ57RWJC7PiUoFwDm9WzigTralILNwOnl95mL5eMrwKS4y4Zt65Ryu3lirxZaf1Gbxqk2ik5OMAe0TiSTqaxrZ4BSS76wdZ5g1ofSPSapaPIyT5OwmMjfBGRPZM6PjI0f0iCdb1AlIlvzPlpHs5JS5KgABmdBCq87+ky0FSVpmTMkpSQ3NRDsPf1GP423pBN7ba5uFSjhlSwKnM00rqXowijzbxnTVH8xddHME2u0Wm2KCWJ2QgHC+TkVrxPHjBCLJLkhllal6hPhbq2ca8OFL9jxi2LVSJx/Ws/9xj1BtCMwVJ4/WNrRbihTpCg1GL189eUM7ffJSkIxJ+EE4Qk1fdnGXD1irhPrVHcdgsi3tXCQYtFjE8AKS5QWIzIZsuO1IqFkWqcvCgPmX2AhgLVNkuETVD/ABBodKjLXWEjjgp1JHJJPYZfpmLIVMCSE5JwnCNCSMWbtU+mUD2e3KolgAcmAalDu0bS7bPtQCVTUkEsQwBBZ6pSA+mXDKMu+xTZZInKHduCwPhKhkXI0dtIplxw46Q8lGtF/wD/AOfS0gzZqmxIYAEZOCSWGeUdBVeKUgJLqWoDw6JcUBanSOfdhJHeTlJDYQAVB2LPmzNTcfSHtpths84hQThJOHEwObhic9Ilik1ApiipLZYlzAgKUPA4BJq/9RWrVfClP3ij46pfT/ENwIpwg+22rGhg7qBD5O4yo8IL/u2auUUBQCncFT6FwWb6RV2ykaTsQf7TKVkFnCnSdyIrfam+zMUSYKv+WZY8eHENUmnrFOnW8uSNaCBGL6YMk12gNanJMT2WylZAAqY1kj/F+sWa7kFEkzCggaMDluaRSTozxjyYutFp7gJQmpzOj+UervggArlpNeo9IGskhU5ajmSaCLTdfZQFlT6tUS9P+468veFckhk5SlUQO5FzLQoKEvCkZLNEitQNTrlFjmSqM7nNzX7EEJokBLAACgyaIbR8JNHY6atE5VLZpWNLvZBYryMklC0ggnXKu28E3jYJdrl+AhK0kqD6nbk/l1hdYAJqEKmBzXl5CkEos6U1SWOYAJAHTI+1IzvE1LlB0yuqpg/4e0JlgEFUxIVUORiqdB/EC2W2qUrDMCqB3bMU4+0NFXtMStGJQUlVCSGKeRTnTcfWJpU5KCSggA6Fvpz9Nqs8rjqSBx/BLYrjSqYpaz3cpSiZcsl14dMTdKDzh1IsiZOLu3ZXyAy+9oHu+eiYxJDpcMMv6oI8v634Ja1U+H+PnGLNmlPRWMKKd2pv0rJQgqCQWJGpyPSKbbJ7lhkPWCbba9iXMCS5UejgxLHExeRlt0jRCDB0iQdfaJJEpoMSdoeWQxsg/DcvIxkHuNoyE5sBnbG+O+XglKUZaRX9qlbjUjnCm7bLjLDPQGLqi4pKUhOpapSGFakkqp5dRCubdicRw0UNvlC80lQRzcVk7sJUHQogYmYtqebQkn29MtSpeAY3LrWkLVn/AJKAyhhZLxmIpMSVpycDxfQ/wYIvAy5kvEwWCGS2Y16NtwhseSnoaM2tFStVoCzU0D6gBuQ+HlAKu7OLIFtAKnasWGz2IINZaVcAa8uMe2vAaYZYerHCk02UpmP+L8gY102WXWzLqutUuT3ihgxDzD1BOY0pAVoV3iky5Q8XDPnxjyfa7QTKSVq7hasKVKbw1Dnej659YbyLokSzixoJQS7zACpv003Y04GDS6QFoPuPsghH/FcKNS2emb5ZmjRp2hRZZRT3ISoOy0E5gf5hiHeoB0EKLRa5YBUgsp9TiGFnYau7aUeE8+24qlTtT+TBdJdDItfYi/TZ7alZ8MtRUkBypkqyS5qWOEOYvXbQlZSw/KZwRsqON2GTMnHwB2Ic5DPJ9+ArHSRfipMhKZqkqIADA+LSpDf3EJKtD41s07HXvMlnAVEhDhlZgHLDyJ6QX2hvVRDVd8/5hBae0BCfymSnMjCzncs8A2y/5k0YSEDw/pf4qOamgz025wsuguXF2xVftpBCnLmsViUjEYtEm6+8rNIU+QBaBb6lmQUCWwCgchVwWzzNCPWBjyRvjeyE5KWwi6rlqFTAydtTz2ETpvNX4gSwQEsaFyAAH+EZ5ZRNJkzJNncpKlrNauRSgZ3FNecCXDYMU4zV17vl8Ry8qnygOSSbYzagkWq77BKljEgVLlRatWqBtl5wTOnBCCoqoPaN7gkd9PTJSoArcAnIYUFTDon7aBb5sZJSkZJmOoMWOEtTntCwkpKzTGSkvqQKtS9EBtHrSI5toWUkFOYIpxoeUBWgkKL4g7nKnRoiVPFGWryP1gjh9iHdykuKgkNvWPFWw/t9f4gBU8nOYepLe5jwrLsJgJ5lvURxxre8zEgljR34vyhIi8lpoD0J+cN7xQoyyHCssi+ogefdBKH/AFj1jqVbJZFJu4g9339PlTCoBx+0wPfV7TbQrxFkj9Iy5ncxHInFJYjooUP06QfKly15Mk7K+RyPp1gOEYy5VszSzZOmxRIshg+TZMqQ2lXexYxKpAHtWDyvtk/2Ay7MxiZEjeCSRwrHgfPjEmBnvdRke96YyJihtknqxYScSd9RwfaIgAmYVFSWbU7wGqeo0QDzJ+sbWSyVxKOI+QHJ/mIHRwcosXDkcBvzbjA040UyWHE1cZGjVESzZwGUBqJUQMTA6/QZnpBhFt6Au9Axt3N/3Vz9oCvi3y5ktQUFme6cKkkYGGeIZvkzUh0RLSQlNQBWj5hxxzeNbLMs5SApCgrJwEkHixz6R6UOVbNW6KxdSCpQSolj6ctosk+6UKASgB93Ll/SA5tkDlSQGS4dLvns/H+4hTfK0aE/fnBX8nJceyO0Xd3RwK1OZz5Hb5xk+4FM6fP9JrmHge8J8+0qxqckAZsCw2GsWe45+NIBDKT4ieQp98IOm6QE0zS8pRs8pKUskBOSelX1NDnAFkvYnwn4tCcyXeten8wx7WzwoNqM/v71inCegkFWLL9O8dKkxnNos67IFOQMJbTz2hPOkrSsOXGhy4w/7P2xM5kTFBCmABLAK6vn7wHeaFlRk92VLzCUjESWegGdBURzimjntDKxLPhBAKcJdRNRsAPOPb1sqErTPWQcA8CW/U5OI7swblCS4pi1qKlnBLTmWZ/8REd9Xl3i2/SPtoxRwpSsXSXJmT71mOVPQmiYf3LbFLR45fg/cDnwyirWWV3kxIyBIHmWi5ykhgAMg3T6QM86VEvkf5GN3AypiZks/mJLpJzFGapq4JDbU4xrbZh7wkDCCXqSTmT/ANvrASZvhD5gMelPlE0m2O6VuaOCPiHnnGXnJOwxzNEpGNw1dv3cU7HcQitq/GUS3YUJMMp8s/ElVNCDR867HcGsaXbJUt1TEvOxHFRgvVwRzy3DRrhJSVm2GRSQDIusEeIU31MSyEdx4VB5ZPxAeJBhuUg5ZbajgRpC+22tKHBYk/p+u0UWh2EzSACVMzOFAUUN+fCE9otBmP8ApljN/mflGky3KlyVinjDJSSKF861biOWsJb0tgWESw9GroaCpBzPH0g8b2TllUTe3W5ChhSBTItX+BECI2l2LXI+ke90RoaRNyj6Mc58nYdJtMyWAHcaA1A5bdIOk2tC6K8J9D1+sDLONKeUCMzwv8ErHUyQ23v7RAoZQLZ7YUDgcx/OkG+E5Gp0NH2Y5HlnwhWjjVhtHsZ+DV+0+v0j2F4I6wlgnPyaIps7byj3ApRc0949ASMoRUcaJkuxOW38xpeM7CghJY0HDcAhtxSN5kwksI0NkSaqD84eMnF2BOuie77qkTUOCU0DgkqL4Q5OjEgszNSIbXcbOoH4aEt9g57PEM1SkEYXDNQFh6Rom+Fpd3TqQwYnoBG/HljJGhTTE8y2GWuuYLOPnEkiyiZLmTu+T3gUAJZHiXiJcvkGjSanv1iUl/EpxzOfsIs0i7FS5AVgZDNiDVfIHzMNV9DdgViu5WDE2z1D1LZO8NOzs1CTMSS6kgFOI7Zs+XDrAlqnrSCpOEClfEwIy5lvcxW7FKV34VNStcp/HgUApSa5EwySj0dpKkMO0dvCnAL18yczCGzSsR2hvZrNLcqVuSlBrTQk5GC5t1qMtcxMpX5QC1kMwSrJ9asT0MTl/B04uWzWXZgUgNT184jskucm1Aypq0qlhzMeqQQQfQs3GCbqeZQDLfKNrZOAJly2Gsxe+n8ARmjyTZKKfb6CBapJHdUYFi4zO76kueMBXn2YmS04kDGk1b9aeY1hHeU7ICg0HLXzi0dm+0MwjBMLgD4tQ5ArvnDttRsMp8tMXXHIONJAJYirZMXizqo51gmz+MEoPiFVIp5p3ERhT55xjyT5OyT0AhVD/eg/iNbPMZVaUg1cpUQ4VNp1ApCAIDNwl0nmNCAXYiCZVocMmh1Tr0OvLOBpqDR0g8i2kCWhLBwCAR5EPlDR1tDwm4u0PZs8KSoglMwJNCKq2fjx/uKpabYmU5+OYd6h+O8TC2rPhzWaA89xvxhpYrElMtKSlCtSSl6vxjR8iXZpl5C46KwZMyb4jmc3+W0T2C7CFYlsTpD2bI2AA2iBVKwjzSaoyubkeCXGhkamkb97GJm6GI7AR92NQD97wJaLMdK8IPMyNSYeMmjhOtcFoW6RBE2yBWnWI5diUMj5/dYryTONMHKMiX8GvYeYj2OtAJ7LeE5YeYnAT+kM4H+TJDZ84kmF6+kaCZR/vOMQl4V9nN2eSwAQYmSquY++cRMXJjRQL1jgBmAEHLhEC7ICw4PGh4EimhYwTLmtmH46x1nAtms+CYFZFLkFqgir9C0Lbyt+EslXh/y0OpEPLdOPxS04lMQzsRxD9fsQgk9nps0hczwIfJxjO9MhGrFOMYbZaDSiNrNIKpeKYfDmHoNHoPeALbakkHwsBkRlT3jS+baoES8JTg0LVrrCqWhcwskE8Ys5pLsrKSRpPKlrAS76CGNsVPSk45qgFABSAo+IDIGtQPnD277lElOf5iku+bHQQnsFimKUqfNSpQQSAndQPsKxBZlLoRNt6JvxBs8pspi9NUj6wHJlKNCcz5mIpajNmFat4bSACQ2kTnKhckr0Vy3D85Y/acPlT5Q2upLBRGgH+oQuvIf/ACJn/WYY2PbcH2iktwomx6icQXBIbIjMbQ4s9rTMICqTN8kq+h45HhCCQtx5R6hdSdh7xiaAWNURkNUwPdltChhWWIHhVy0O44xvOQUl1ENwyPWEOo9w+IbENGqJIAqdfMGNEWqrAt7xKkJ3eAAHTLSklSUh99W9hG633yiYIFY3EsR1MIvXLVoS/KIZ0gs5PRoYoYvwpEc1dBwPzg9HCs2bgOhaBJ6WU2ufKHVpNQOMQTrIlbh2OhenWGUt7ChaFcYlC4yz3eoHxsw45wV3SRmlPrBbR1AypwjVU14INllk1oG0OvWPFXek0C/P+IFoNEHfcYyN/wDZp3T5xkHQKZDLqwidP0+cZGRUBsjKPZ6YyMjjiNOfn9Y9Rn96xkZCsA0s8gAGPDNMZGRAIumywo+IPB12WZIVQM1fIP8AKMjIN6O9k5U7k5kH2hfZLWohTgGqqNtgb/UYyMi/jGjD0ytr+MtSukG3TVbRkZFZk5dii1l7RM/61e8MbOWI6RkZFJdISQZZCwI5+8bPSPYyMrAT3Wp1HkYOsc04xLNUk5HTiNjGRkTfYUTT0gffFohkanUfxGRkcKbyphrBKlumMjIDCgdJ8I+9YimGh4GMjImwkkuWFEk6RMhAjIyGRzPJ6aREoUPL5RkZBOB5sQzRlGRkcFG/Ux7GRkEJ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8" descr="data:image/jpeg;base64,/9j/4AAQSkZJRgABAQAAAQABAAD/2wCEAAkGBxQSEhUUExQWFRUXGBwbGBgYGB8aGxshHBcaGBoaGBgaHCggIBwlHRwXJDEjJSkrLi4uHx8zODMsNygtLiwBCgoKDg0OGhAQGywmICYsLCwsNCwsLCwsNCwsLCwsLCw0LCwsLCwsLCwsLCwsLCwsLCwsLCwsLCwsLCwsLCwsLP/AABEIANMA7wMBIgACEQEDEQH/xAAcAAEAAgMBAQEAAAAAAAAAAAAABQYDBAcCCAH/xABCEAABAwIEBAMGBAQEBAcBAAABAAIRAyEEBRIxBkFRYSJxgQcTMpGhsUJSwdEUYnLwI5Lh8TM0grIXJENTY8LSFv/EABkBAQEBAQEBAAAAAAAAAAAAAAADAgEEBf/EACURAAICAgIBBQADAQAAAAAAAAABAhEDIRIxQQQTIjJRcZGxUv/aAAwDAQACEQMRAD8A7iiIgCIiAIiIAiIgCIiAIiIAiIgCItTMsxp0GF9Vwa0fXyCDs21V+MeOsLlzYqO11T8NJl3H+o7NHc+krnnHXtRqvJo4MmmPxPEao7WsfsubilElxLnm7i6+95M3LjzJU3kXgtHD/wBF5zT2oZhWBdTLMOzk1rQ8gbXe8X9AFo4P2h5jTJnEF+0h7Wn7tn6qPw+FFZgOuOthB6DsvbcsdUdppgv5AkXHfyWYttm5KK8FuyX2m4kD3lXS9gdDmGGkzzDgLRI3susZHm9LF0W1qRlrvmDzae4XDM9wDcPRZTp1ATpJLQ0Ekzcu+wnkFseyTPzhsYKDj/hV/CegdB0n1NvVaXxdGHHkrR3pERUIhERAEREAREQBERAEREAREQBERAEREAREQBERAYMdi20mOqPMNaJXAuOuKH16hdNpIpt5eavHtUzwyMO0wB4n3+65Cz/HqGTDREdYH7rzTlylXhHrxx4R5eX/AIMvpGHOdz67leKgcJdG8ieRUhXqtFomOR6wsYrXl4BDblg2HSekkna66r7OtqqRIHBhrQBILg2TtOmN+UTKmMoxvum1B8NQgmZEQJgNM95kgG8clW6WZ1Kjn1Xk6dIYI2EWDWjoFp08aRUm++3bvK6pNGXG9GbM9Rq6uoEcjtCwUNTXtc2xaQQRygiD84VgqYVj2hzjDoNxv1lw2AuoctAIcOu203W0rRnlTPpfKcR7yjSeTOpjXT5gHkttR/DzAMLQDdvdtj/KFIKh5wiIgCIiAIiIAiIgCKMzzPaOEbqqug8mi5PkFxPj32p1sSTh8NNCn+N4Pjd2mLDyWeSujSg2rOqcQe0TL8GS2pX1PG7KYLyPPTYepCr/AP4z4SbUMRB2Olo9YLpXEaeDptaHPdI6R/cJllIPJa5x0xAEyd+UrDyFlhO+4X2s5e4gONWn/VScR82yrPlnEmExH/BxFJ/YOE/5TdfMxwZbAa/0I691vUm0nQPeOLvJpHyjb1XPdHsn1Ai+aAyoYZQe94aAdTarmRMgCG1I5KXyL2h43AlrarxiaRHwv+JsnYVQJPPeVpZEzDxNH0AirvB/F1HHslnhqAS5h35XB5tk7/OFYlQkFq5pixRovqH8LSf2W0ufe1XPQxjcM1133qdm91mcuKs3CPKVHLM/xzqvvXlwL3bybwTyURSYKV7nr/p2XjG1hUaHAT4tuwsJWTC03vfBk9QIEDc3iBaVHGkkenI7Z+1Hh+osYb7/AIovvK1aQbMuktAvHI+im82DMOfdsFnCTJnn+K5vbb91CYES7TaHEb+q69nFpUT+HDH0wI2Ph6X3kKCr0YcfG0kGCBI+VlK4kPaNDBL5BL5mbbXHKbXOy1KuXOYwuJk9tt7klEg2bWRYkhxYQXNd8XOO8lT2ZZIz3YNJxfLgBDdpN2ny6qLyJg0ncgzqjoBO63MgY+W0Wm1R7YA5Omx36EiypG6JS7O/ZbR0UabPysaPk0BbK8sbAAHIQvS2RCIiAIiIAiIgCiOJ84GFoF/4vw/updVf2hZa6thiW7sm3nH7LM21F0agk5KzkGa5jUrvc+o4uJvfkufU6k1X69yTKu7hyKqed4ItcXt5fF+hXj9O7bvs+j6iNJV0bVGsHCDdot6d7XWzUyyk4+Amm4dSSPQqKwuOloYbtBP1WwMSQYmx+X1VXF3oipKtkwMC8NltUOcNpAg9plR/ua9QkBrZFiGget/2Ky4R5a6YJB3AW67Hw2KYDT39eQWPkmUuLVmqMO+mwkkssPDMHcgm3LfooapTc948RJj5R15ALZzKq6Gl/wARO9rgzyHcKa4QwLax06wLTDrAnkJ6TCvji2QySo0slzKrg6zatGpDm3vMHsZ5FfS3DOctxmGpV2fjbcbw4WcPQr5tx9LTqLrkQLbDfbt5q++wTMqgrV8MSSw0/egflcHtY6PMOb/lVapkHtWdix2KbSpvqOMNa0k+gXzbxZnDqzqlV5vUMeQ3gen6rqPtg4lFGk3DjeoZd2C4lnb9VRrOQaPm6/2hRnuSXhFsSSi35Z7wdSWaG6RY3PPtOwU/kRa5r6cjS67mmRttcbfVV3DYRxaS0tIaPzX3iwO/otmljG02ubMOdHci15i26y/w3vtHnN8WKtRzwNIgbnoIn1W/l2EpsLdTpc5to35G/IWUPhqJfUAkQCL8vlzUs7AvJOjQ907hxa7n1XThKaW7nYfYCwAWpjcxZo0tAcTaOg7kLzVoFlCazg5xOzXAkDqYNl5yXC4d5IJqaj8Ihvr5mF2L2Za1ZPcI5gdWn3bAACfCLkcwdRI2KnfZvhm1cc4tbLGjXLhdpvpjpc91DtbQogvpPL4bpLXDS4F3XlsDsr97J8rLKD67heqfCeobN/Uz8grV4IN+S9ovFas1gLnuDWjckwPmVXcVx7l9N4Y7EsJJjwguA8y0EIcqyyoqjjPaHhGfCX1PJsf98KFd7V26oGGJHX3n6aFzkjvBnSEXNKHtjwxMPo1W9YId+ys2Ucd4LE2ZV0no9pb9Tb6pyQcJLwWVF5Y8EAggg7EbL0umQvNRgcCCJBEEL0iA5Dx3wm7DvNWmCaTjy/D2KomLw2sd/oexX0vUphwIcAQdwbgqg8UezxrwamF8Lt/dk2PkeS8mTA0+UD24vUJx4ZD56zHB+7cYkX2/bqsFKrcA9VfM2ylzSademWkcnCPkqlj8lLCS0yOh/UrsMylp6Z2eFx2to8NxbfxSe0wPMxErIcbbcj1mfnP0UVWpFu4I8/7uvIqmCFWkSsksVinWuLbEd1K5bj2sFxqNoOwG3ZV3D1GiJ2v9Vv0i0izj9FuOjMtrZI43F+8l21xby5/VdV9hOVEU6+McID/8Nn9LCXPcOxcY/wChUbhDgSvmDhANOjPjqEbDmGzu76Lvj8EzC4M0qLdLKdPS0DpEfM9VonJ0qR8++0TMjicdUMyAdI9Cq3Romo95MwJJPYf6LaxjHPqvPMvP3X5l+Ec5lSRALXCeUi4HmoN9noiqSPzD1hqAENEElxufTpK/abm8gI1QHEX2kT/sFgw7A4w7wkDn25XUvkeCD6opxqD2u3EgaRqk9BbdcXdGmnVkdTrvaTAAJO8Xv0Kmcrouc2u9rdmC3m76m31KwYjL203i5cABEiNRkgAA3jz+yueTcOV24OrUBgvB0gbjS4gmem/1VVjbIymkc/pe8aZgnrI+6l8Pl7mEuINOLjV16Dup/J6lJ1V7cRisQGWgkatRB2dpBPK0mFBcZ8RMr1TTw7YpM8Lep6kxuTuei0oKO2Zc3J0beU4X+Lcyk12gSXV6pgNpsB0hxJttMdzCuWfe1GlQaMNlzBU0DQ2ofhECBoH4vM281yJ9E2aXAbBxmZi47WWWjW93Zgv+c3Pp0WHP8NrGvJM8RYrE4kMdXdUqOdJ8R8I5Q1ohoHkoR1IMgucAReB4j6xZeqmLed3E+pXhmFJMSP0U7fkrX4TVPNRUIhryIGrYx8+Sz1alInQ3UC4Qbi3UhRWWYWpcMHxED/Ybn0VsHDH8JTFarUAqkHTT53tcTOy1WrMXuiqYuvTpnRSbtu4gST1UdUa9xkuKkMXhtTzA/vutnL8nfVJ0iVmKbKNpIkuE+J8Vhzpp1XR+U3HyK71w3mZxOGp1nNDS4XA2kEgx8lwLAj3Qe3T4tQM9Ihdg9nObNfQ90fC9rnEDqCZkHnuqxtdnnyb2i4IvFWqGgucQANyTAC55xh7UKdBrmYYa33AefhB6gc4utOSXZOMXLovGb5xQwtM1K9VtNo5uO/kNyfJc54g9robAwlJrgfx1SW/JgH3cFyDNszrYp3vK9R1V/Iu5dmjYDyWvRZEHp1+3l2WHIpHGXLN+O8wxILXOoaTybSa6PIu1Kqur158RB7Q0fSFhZXNIki08x+42WXEY5j2gmS8QCTYO9B02nmstJ9lE3HSNXEPf0jtH/wBVqNaTbS0z/LF/RSePx+uzWw0NAA57fvKwYd4Ba7oRuV1aOPZlyfLmYh4Y+tQo/wA1YuaPQgEH5rrHCHBeVUyHVcZh677eEVGtZ8i4krkNZjS8hkC9vnupTC4SmymajoIBALpuSQYa0C8WP7rXIy42fUmELNAFPToAgaYgDtFl+4qlrY5v5gR8wvk/BZo6g+cO99ETcsc5vz0mF0rhz2k4ql/xiMQyLTAdyvrAvadweSPIl2c9mT6K1mOXfw9eo13xB5+6gK50Gqxtg4h7e17/AK/JW7i7PaGLr+8Y11J7gNTHRc9WuFj9CqvmOFJLXtEuby6jovKnU2n5PW1cE/wzUS18ODfE2+3xdh1N1lwzHM98WQXOhpbPjDSZdAPKQFp4ZzgxrRYi4gQZm08z5LUxNOpqJc2Cbm3X7K9cSF8rJvJ6lKrVb7x0NYWuMkyYdeD1G66wzMQ+i80SDoZ4HToabQ2A7muI5dpD2+8JABm32noVjxuZVMRUMOcGWkSYsPhHYdFaOSkRljtm7jscZNOmC2JDnat+sdO55qM0jYD5LabQ5D1W7Sw7Wtnc/VQnks9EMdEYynG4WxRwpdNrLfpYQmwbPSxU3g8vZRGvElzaYuGx4qhB+Fv0knYIkck9lZOHssmWYN9R4awGZ32A6kk2Cna+eUHuH/lmBgmBMxJm5gSovE8RVzLaYFNv5abQJ8zusm90bWP4gFN7hh2tHL3gEE953+UKvjEPe+XOc4k3vdey41ALQe26sXCPDhxNVrQAfzEmAO4AuVuKbdGJNRMeVU2l/iafd31GZv1JXQuDqmFpU3sZqqlw/EBbsFI0cjZVJw7QPd0nafCA1ojcO5uK2uIMRh8DTYQ5gewgta2JPW3TdXjDi+zzSny1RzbM8b7mu4tphonZwn1gqX4GdWxeIaHQGNDjAEDYj9VXs7zI47FOqBsNcbALqXs1yn3TH1DufD9i76wpdyZRuold9pHELqlQ0Gkhjd77/wBwuU5jiWmoWmLWE+k+SunFv/N1bR4jZUrPMMQ4OHwk389pXkjK8rs9nHjiVGB1M/7fosIBgnkDBPmtypjXzLSG7RbtE3lZqWIFRrmPDADcuDQ2Tykgbr0+CBHmp0vbn15+i/KhEWEf35LDUovpHxNMciRY+R2X6aoK6jLPwsWM0pWYUybkgD6/JZxROjVENG5n6LgNalhNWxiN1n/gnaZgnoY3jkPkVko05F5jp+q28I0XAtbkYXJSSRuEG2RnuLAi8rNl9B5d4fDdZ6dhEW5DYdP3UzlbhpJDI8zIJPJZTsrNcVZqYhgaxwqnVaRzMxZzef6K98K8FjG4YEVtFVph5jU0tnwubteIt681T8RSp0S5xDveTIa7xEnvI2G6v/s2zh4q0qbWANqz7wBtmkU3OBBm0kd91rjF+CMpyStM1s59leJIJpvpVDHUsJjnsRKpuO4Qx+GJL8JUjm5kVG+ZifqvpRc79qGfFoGHYYJu6OnRalUI2Sg5TkkcIxdRxGktYL8mw7yspbJ8ABRJc3wmADP8wme26/c8pnSHAWBuY7Ej7FMlOpgfVJLLhrJgT1PK147qSbkkz0NKLaN2k/3ZjQINjI+ituU5OxzAXUxpdzIj1VYqY8uMEAt5AwY9TdSf/wDQvdR0DyBFha9xv8luq20StvSZIVsRRwz4pN125n4b/CCdwd1Uc+x76zySedh0ntyWKswky5155KQ/hve0zVYB7xkFw/MOvpF1ltsoko9kVWoAFga4ut4vPstvEU3BjXC3In6gFYKFWHS4Cd4iymMPmNJrS1zdcj8RIg3jSRtC0o2Zc60Ychyc1nBjRLv7+asmV40YEPD2PDw4RUbfTEyIj/ZU+jinagGEtM7jl3WXHZu+oNIe8jud+5VVNJaJODb2WHE8VuYXHDEsFQy4neeahIq4h1y55J3uVkyPIn13RFuZ5D1XUeHuGQ2GsloA8VQAST2J/RLc++jmo/yVrh3hR+ttMWqGC47ik3qeWroP2XW8HhW0mNYwQ1ogfue5WLLcup0GaaYiTJJuXHm5x5lba6kl0Tbb7KFx9wc6sff0ANf4m9e4XKsTQ3Y4EHYg7hfSSqvFvBlPFgvZDK3WLO/q/debNgt8o9nqweo4rjLo+d8Xgy1xJ6b9e8bLUpeJwGwJ8vn9ldM3yp9FxpVmFp78+4KrGPy4tuLjr+6zjy38ZdlcmKvlHoPqtIh0OAPwnaQsYfQd/wCk7aIa4b25ESQfOy0tUWI/vuvWHcJ/m5coVyBldUYHeFhjoTJ+gUliBookObo1ts3nv09Oijmugh34hsvTKup1zubkiY9TJXGaR4wtYgQ4fupXKSx1VkiW7u8hdRmLqBjnFp/fbnFl7y/F6LiY5n5SAiW9hvWiw5nhGPZSFMguaD7wAE3cRA8xeY/RSuW1KNOkRUIaC0wfxahdrm+o+qqWGzCrOlhgH059d15xuIdIDgJ2c7qQSfn9wqR1sxNuWmzazGi7+IdJL9QFQOJkFrxMz/Vqb6LqPsfydxLsS8nS3wtH8xA1H0FvUqkcG0a+LcKLGy0TpOna+2r8oJk/LnC7/lWBbQpMpMAAaIttPM+pkokTmzbK4PxfiDUxdVzuq7wuGcbUS3F1Aeqh6r6F/R/co/ENQgAA2efF/wBMx/3Fa+V4nw6Cbcuy3uIMLrpFwuWX9Of6FVujViCPNMbuCN5NTaZcjiKQYPCWvHrPftyW/gaAqU3wACGy0+ZFvv5KuYSqdALxPIdTclSNXFENBYQOonxDnJ6rpmqPOOoPpxqHr/qvOFzJ1MgtsR8j2I6LFSx7xbUSDuDcFeKWGc42CJHGbGOIkObs4bdOoXihgi8a3HS0c4/u6m6GTNY0F4l3Jn/66KyZXwBXxRaap93TGzbgAdgd/P6rUU2Yckim4am34acveRGqLXGwCsnDvBpeRINQ/lbcD+p2w+66lk/CGFw7QG0g483OuT87KcYwAQAABsBYKigkTeRsgMn4YZTA1wY2YLNHn+ZWACLBfqLRMIiIAiIgI/Ocmo4pmiqwO6H8Te4K5RxRwNWw0vZ/i0uoHib/AFD9V2dCpZMUZ9lsWaWPro+XMXgebbFQeKwzgZiL+S+iuJ/Z9SxB10CKL+YjwO8wNj5Kh5pwBi2SDR94OtMh303+iivchpq0em8eTadM5TfmVtYQiRPeTE8unNWDHcPVWSHYd/8Alc131EFaD8udHhpV5HWkfuP2VYzi9onKDXZq4qlTnS24A+Kd7Wt2WD+GdcB3hF9/Sey84ppZYgg9HAtPyK/RRc5ssM9RzWrRmmZ6VXTamdTpgRy7yuicJ+znEYzx4uadPeSIe7aNII2jmfSVzjA4ivQcH0jocNiGgx5SCJU23j7NAf8AnKs+TPsWQuqaMuEj6PyXJKGEpinQphjefMn+pxuVIL5lzHj3Mq5viqjBa1OGepLQCVH4nOsW/wCLE13ddVVx8+a7zRn2mfVBeOoVL474ZGKipScwVR+EkDV/quDjEVSHO1OLo6m3cCd15wRYAXOaXVAPxAH5SFmXGSpmoxcHaZZswwVSg7TVY5ju438jsQq1i8n8RdTgT+E284KxYrMq1SA6o7S34WFx0tnoF4oZjUDhcR32Pn/ooxxOP1Z6JZVL7I3zTcCIZYAbmRPPmsow5qPOlpJd+Bkvv2DQT6LoHB2Y5LXgYihTo1//AJHOdTd/S9xj0dHqus4DL6NFsUadOm3+RoaPoFZQPNLIcV4e9n+Kr3dT9yz81UQfRnxfOFeMt9mtNhBfXee1MCn6aru+RCviLaSJuTZGZdw/hqB1U6TQ7858T/8AO6T9VJoi6ZCIiAIiIAiIgCIiAIiIAiIgCpPtB4tOGHuaJ/xXCS78g7fzFXZcH40cTja8/nKh6ibjHR6PTY1Oeyh8T1XVMSXPe57iBJcSTcSbnzWthnFpkWIWbNCKlR3J4J8j0+iYWpLYsL3XF0ijV9G7TxQeCHEAzusj8E4zAmOYj/dRr6UL9p1nN2J+acfwKTRmNKD3XkthZKeKPMmPmstGmHO+IR0vJ8u6bO6NZ4MDutzA4oBwlsmCJ6zbbZa2JfJMiO3ZYRUjbddM9mxnNENfAERaOXnK0/dhbmAqa/8ACfz+EnkeQ8lnp5dpa7XAMiD0iZRMM0RQED1n9F0f2Z8ZVMNUbhcQ8uoPgMLjelO0E/gNrcuSquQYSm5x11WRsBMEmDEAj7LFmVBzXh8G4H0EK62rIPuj6dRVb2cZ4cXg2lxmpT8Du8fCfUfUFWlCbCIiAIiIAiIgCIiAIiIAiIgCIiALjntLyo0sUakeCrcHvzC7GoniXJGYygaTrHdjvynkVLNj5xotgye3Oz5mzzDEEVG7ix8lp0nAE97j13VzzvJ6mHe6lWbB+hFxI6hVjE5cW+IGYJMcyNwvPjna4vs9c40+S6ZtVxIZtIaAdvT6LXrMgSRytZalHEyvf8Q7Y7D1BXoUtUQcdmNoE91t4e0uv4Yjz5XXluHDm6xaeRP1HZeg17WEQYMT0suCzFUfqMuvO6y4elTO7y3pIt81hZTLto9bL8rUXNMEEFFo69m+MuDAKgeHXIEciIMn5rzXzCAWuuSPus+Aw7jRcCYvIBMTNjH0UPiqDi7a43/RcdBI28n+OIlx2CvT6rPdVKNVrNTWWMQRPi+cj6ql8M/8Zk2giVNZu0vxFVuvSHaZPaOX0VU+MLJSXKdF19iGIM1mdQ0xzsT+66yuV+x7JWU6taqys6oAxrSHASC4knbcQ0R5rqi6ic+wiIumQiIgCIiAIiIAiIgCIiAIiIAiIgK/xjw43GUo2qNuw/oexXEMxwLqbiyo0te07EQRHMTyX0eq5xhwszGskQ2s34Xdf5Xdl582Hl8o9npwZ+Pxl0fN2OwRDiWC/No5jqP2WNlN0S6Q0cj9oKtebZTUovNOq0scOoj1B5hV/Ete34hrbH2MrEJ8tPstOHHa6NNtTUZ/sLbw2J0eLTJNug9VhwmLolx1CAV4xNWHkcuXlyVeib2b38XJ+AGb7T+iVczM3b4vS3zCw5bV8c9AfssFaqHHVO6MyqPeJxrncyF+4bEWOrpY8/Ir8xsNIZ0APzErTNTuucbdGlJdk5l9Ahrq1Mhwb8QnxDvHTyXilXNd7xJl0Qedv91D/wAWeVo5hWrgfJ34muxoEarTGw3c70E+sKj6pE/NnZfZdlPuME0unVU8RneASBfnzPqreseHohjWsaIa0AAdgICyLSVKiMnbsIiLpwIiIAiIgCIiAIiIAiIgCIiAIiIAiIgIvP8AIaOMp6Krb/hcPiaex/Rcg4o4RrYMyRrpTao0W/6uhj0Xc15qUw4EOAIO4IkHzClkwqe/JbFmlDXg+VMxyuJdTAnoR9lEHGEQHtBi07EL6Oz72c4etLqP+C/kAJYfMbj0XK+I+D6tEkVqJA/OAS0+TtlK5Q1P+y/wnuHf4VLA4trWuInxW6/2Ew9Om5w8WkdF+VcmLbA2P0WjUwFUHaR2uFWLT2jElWmbGbPIrPnr9IstVt1OYPCDEANqNcHtFnDmBsCOqtOQ+zutVcNFNzR/7lUFoHkIuVpGLSRWMBhHaGUwz3lR7vCwCT2kBd79nfCn8FR1VINepGs/lHJg/VZeEeB6GB8f/Erc6jhcf09FalpInKVhERdMBERAEREAREQBERAEREAREQBERAEREAREQBERAF5qUw4Q4Ag7giR8kRAVfiHhbBlhd/D0w7q0af8AthUzA8LYV1WDSt/U4c+zkRRlFKRaMnx7Oi5Tw5haEGlQptPXTJ+ZkqYRFYiEREAREQBERAEREAREQBERAf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10" descr="data:image/jpeg;base64,/9j/4AAQSkZJRgABAQAAAQABAAD/2wCEAAkGBxQSEhUUExQWFRUXGBwbGBgYGB8aGxshHBcaGBoaGBgaHCggIBwlHRwXJDEjJSkrLi4uHx8zODMsNygtLiwBCgoKDg0OGhAQGywmICYsLCwsNCwsLCwsNCwsLCwsLCw0LCwsLCwsLCwsLCwsLCwsLCwsLCwsLCwsLCwsLCwsLP/AABEIANMA7wMBIgACEQEDEQH/xAAcAAEAAgMBAQEAAAAAAAAAAAAABQYDBAcCCAH/xABCEAABAwIEBAMGBAQEBAcBAAABAAIRAyEEBRIxBkFRYSJxgQcTMpGhsUJSwdEUYnLwI5Lh8TM0grIXJENTY8LSFv/EABkBAQEBAQEBAAAAAAAAAAAAAAADAgEEBf/EACURAAICAgIBBQADAQAAAAAAAAABAhEDIRIxQQQTIjJRcZGxUv/aAAwDAQACEQMRAD8A7iiIgCIiAIiIAiIgCIiAIiIAiIgCItTMsxp0GF9Vwa0fXyCDs21V+MeOsLlzYqO11T8NJl3H+o7NHc+krnnHXtRqvJo4MmmPxPEao7WsfsubilElxLnm7i6+95M3LjzJU3kXgtHD/wBF5zT2oZhWBdTLMOzk1rQ8gbXe8X9AFo4P2h5jTJnEF+0h7Wn7tn6qPw+FFZgOuOthB6DsvbcsdUdppgv5AkXHfyWYttm5KK8FuyX2m4kD3lXS9gdDmGGkzzDgLRI3susZHm9LF0W1qRlrvmDzae4XDM9wDcPRZTp1ATpJLQ0Ekzcu+wnkFseyTPzhsYKDj/hV/CegdB0n1NvVaXxdGHHkrR3pERUIhERAEREAREQBERAEREAREQBERAEREAREQBERAYMdi20mOqPMNaJXAuOuKH16hdNpIpt5eavHtUzwyMO0wB4n3+65Cz/HqGTDREdYH7rzTlylXhHrxx4R5eX/AIMvpGHOdz67leKgcJdG8ieRUhXqtFomOR6wsYrXl4BDblg2HSekkna66r7OtqqRIHBhrQBILg2TtOmN+UTKmMoxvum1B8NQgmZEQJgNM95kgG8clW6WZ1Kjn1Xk6dIYI2EWDWjoFp08aRUm++3bvK6pNGXG9GbM9Rq6uoEcjtCwUNTXtc2xaQQRygiD84VgqYVj2hzjDoNxv1lw2AuoctAIcOu203W0rRnlTPpfKcR7yjSeTOpjXT5gHkttR/DzAMLQDdvdtj/KFIKh5wiIgCIiAIiIAiIgCKMzzPaOEbqqug8mi5PkFxPj32p1sSTh8NNCn+N4Pjd2mLDyWeSujSg2rOqcQe0TL8GS2pX1PG7KYLyPPTYepCr/AP4z4SbUMRB2Olo9YLpXEaeDptaHPdI6R/cJllIPJa5x0xAEyd+UrDyFlhO+4X2s5e4gONWn/VScR82yrPlnEmExH/BxFJ/YOE/5TdfMxwZbAa/0I691vUm0nQPeOLvJpHyjb1XPdHsn1Ai+aAyoYZQe94aAdTarmRMgCG1I5KXyL2h43AlrarxiaRHwv+JsnYVQJPPeVpZEzDxNH0AirvB/F1HHslnhqAS5h35XB5tk7/OFYlQkFq5pixRovqH8LSf2W0ufe1XPQxjcM1133qdm91mcuKs3CPKVHLM/xzqvvXlwL3bybwTyURSYKV7nr/p2XjG1hUaHAT4tuwsJWTC03vfBk9QIEDc3iBaVHGkkenI7Z+1Hh+osYb7/AIovvK1aQbMuktAvHI+im82DMOfdsFnCTJnn+K5vbb91CYES7TaHEb+q69nFpUT+HDH0wI2Ph6X3kKCr0YcfG0kGCBI+VlK4kPaNDBL5BL5mbbXHKbXOy1KuXOYwuJk9tt7klEg2bWRYkhxYQXNd8XOO8lT2ZZIz3YNJxfLgBDdpN2ny6qLyJg0ncgzqjoBO63MgY+W0Wm1R7YA5Omx36EiypG6JS7O/ZbR0UabPysaPk0BbK8sbAAHIQvS2RCIiAIiIAiIgCiOJ84GFoF/4vw/updVf2hZa6thiW7sm3nH7LM21F0agk5KzkGa5jUrvc+o4uJvfkufU6k1X69yTKu7hyKqed4ItcXt5fF+hXj9O7bvs+j6iNJV0bVGsHCDdot6d7XWzUyyk4+Amm4dSSPQqKwuOloYbtBP1WwMSQYmx+X1VXF3oipKtkwMC8NltUOcNpAg9plR/ua9QkBrZFiGget/2Ky4R5a6YJB3AW67Hw2KYDT39eQWPkmUuLVmqMO+mwkkssPDMHcgm3LfooapTc948RJj5R15ALZzKq6Gl/wARO9rgzyHcKa4QwLax06wLTDrAnkJ6TCvji2QySo0slzKrg6zatGpDm3vMHsZ5FfS3DOctxmGpV2fjbcbw4WcPQr5tx9LTqLrkQLbDfbt5q++wTMqgrV8MSSw0/egflcHtY6PMOb/lVapkHtWdix2KbSpvqOMNa0k+gXzbxZnDqzqlV5vUMeQ3gen6rqPtg4lFGk3DjeoZd2C4lnb9VRrOQaPm6/2hRnuSXhFsSSi35Z7wdSWaG6RY3PPtOwU/kRa5r6cjS67mmRttcbfVV3DYRxaS0tIaPzX3iwO/otmljG02ubMOdHci15i26y/w3vtHnN8WKtRzwNIgbnoIn1W/l2EpsLdTpc5to35G/IWUPhqJfUAkQCL8vlzUs7AvJOjQ907hxa7n1XThKaW7nYfYCwAWpjcxZo0tAcTaOg7kLzVoFlCazg5xOzXAkDqYNl5yXC4d5IJqaj8Ihvr5mF2L2Za1ZPcI5gdWn3bAACfCLkcwdRI2KnfZvhm1cc4tbLGjXLhdpvpjpc91DtbQogvpPL4bpLXDS4F3XlsDsr97J8rLKD67heqfCeobN/Uz8grV4IN+S9ovFas1gLnuDWjckwPmVXcVx7l9N4Y7EsJJjwguA8y0EIcqyyoqjjPaHhGfCX1PJsf98KFd7V26oGGJHX3n6aFzkjvBnSEXNKHtjwxMPo1W9YId+ys2Ucd4LE2ZV0no9pb9Tb6pyQcJLwWVF5Y8EAggg7EbL0umQvNRgcCCJBEEL0iA5Dx3wm7DvNWmCaTjy/D2KomLw2sd/oexX0vUphwIcAQdwbgqg8UezxrwamF8Lt/dk2PkeS8mTA0+UD24vUJx4ZD56zHB+7cYkX2/bqsFKrcA9VfM2ylzSademWkcnCPkqlj8lLCS0yOh/UrsMylp6Z2eFx2to8NxbfxSe0wPMxErIcbbcj1mfnP0UVWpFu4I8/7uvIqmCFWkSsksVinWuLbEd1K5bj2sFxqNoOwG3ZV3D1GiJ2v9Vv0i0izj9FuOjMtrZI43F+8l21xby5/VdV9hOVEU6+McID/8Nn9LCXPcOxcY/wChUbhDgSvmDhANOjPjqEbDmGzu76Lvj8EzC4M0qLdLKdPS0DpEfM9VonJ0qR8++0TMjicdUMyAdI9Cq3Romo95MwJJPYf6LaxjHPqvPMvP3X5l+Ec5lSRALXCeUi4HmoN9noiqSPzD1hqAENEElxufTpK/abm8gI1QHEX2kT/sFgw7A4w7wkDn25XUvkeCD6opxqD2u3EgaRqk9BbdcXdGmnVkdTrvaTAAJO8Xv0Kmcrouc2u9rdmC3m76m31KwYjL203i5cABEiNRkgAA3jz+yueTcOV24OrUBgvB0gbjS4gmem/1VVjbIymkc/pe8aZgnrI+6l8Pl7mEuINOLjV16Dup/J6lJ1V7cRisQGWgkatRB2dpBPK0mFBcZ8RMr1TTw7YpM8Lep6kxuTuei0oKO2Zc3J0beU4X+Lcyk12gSXV6pgNpsB0hxJttMdzCuWfe1GlQaMNlzBU0DQ2ofhECBoH4vM281yJ9E2aXAbBxmZi47WWWjW93Zgv+c3Pp0WHP8NrGvJM8RYrE4kMdXdUqOdJ8R8I5Q1ohoHkoR1IMgucAReB4j6xZeqmLed3E+pXhmFJMSP0U7fkrX4TVPNRUIhryIGrYx8+Sz1alInQ3UC4Qbi3UhRWWYWpcMHxED/Ybn0VsHDH8JTFarUAqkHTT53tcTOy1WrMXuiqYuvTpnRSbtu4gST1UdUa9xkuKkMXhtTzA/vutnL8nfVJ0iVmKbKNpIkuE+J8Vhzpp1XR+U3HyK71w3mZxOGp1nNDS4XA2kEgx8lwLAj3Qe3T4tQM9Ihdg9nObNfQ90fC9rnEDqCZkHnuqxtdnnyb2i4IvFWqGgucQANyTAC55xh7UKdBrmYYa33AefhB6gc4utOSXZOMXLovGb5xQwtM1K9VtNo5uO/kNyfJc54g9robAwlJrgfx1SW/JgH3cFyDNszrYp3vK9R1V/Iu5dmjYDyWvRZEHp1+3l2WHIpHGXLN+O8wxILXOoaTybSa6PIu1Kqur158RB7Q0fSFhZXNIki08x+42WXEY5j2gmS8QCTYO9B02nmstJ9lE3HSNXEPf0jtH/wBVqNaTbS0z/LF/RSePx+uzWw0NAA57fvKwYd4Ba7oRuV1aOPZlyfLmYh4Y+tQo/wA1YuaPQgEH5rrHCHBeVUyHVcZh677eEVGtZ8i4krkNZjS8hkC9vnupTC4SmymajoIBALpuSQYa0C8WP7rXIy42fUmELNAFPToAgaYgDtFl+4qlrY5v5gR8wvk/BZo6g+cO99ETcsc5vz0mF0rhz2k4ql/xiMQyLTAdyvrAvadweSPIl2c9mT6K1mOXfw9eo13xB5+6gK50Gqxtg4h7e17/AK/JW7i7PaGLr+8Y11J7gNTHRc9WuFj9CqvmOFJLXtEuby6jovKnU2n5PW1cE/wzUS18ODfE2+3xdh1N1lwzHM98WQXOhpbPjDSZdAPKQFp4ZzgxrRYi4gQZm08z5LUxNOpqJc2Cbm3X7K9cSF8rJvJ6lKrVb7x0NYWuMkyYdeD1G66wzMQ+i80SDoZ4HToabQ2A7muI5dpD2+8JABm32noVjxuZVMRUMOcGWkSYsPhHYdFaOSkRljtm7jscZNOmC2JDnat+sdO55qM0jYD5LabQ5D1W7Sw7Wtnc/VQnks9EMdEYynG4WxRwpdNrLfpYQmwbPSxU3g8vZRGvElzaYuGx4qhB+Fv0knYIkck9lZOHssmWYN9R4awGZ32A6kk2Cna+eUHuH/lmBgmBMxJm5gSovE8RVzLaYFNv5abQJ8zusm90bWP4gFN7hh2tHL3gEE953+UKvjEPe+XOc4k3vdey41ALQe26sXCPDhxNVrQAfzEmAO4AuVuKbdGJNRMeVU2l/iafd31GZv1JXQuDqmFpU3sZqqlw/EBbsFI0cjZVJw7QPd0nafCA1ojcO5uK2uIMRh8DTYQ5gewgta2JPW3TdXjDi+zzSny1RzbM8b7mu4tphonZwn1gqX4GdWxeIaHQGNDjAEDYj9VXs7zI47FOqBsNcbALqXs1yn3TH1DufD9i76wpdyZRuold9pHELqlQ0Gkhjd77/wBwuU5jiWmoWmLWE+k+SunFv/N1bR4jZUrPMMQ4OHwk389pXkjK8rs9nHjiVGB1M/7fosIBgnkDBPmtypjXzLSG7RbtE3lZqWIFRrmPDADcuDQ2Tykgbr0+CBHmp0vbn15+i/KhEWEf35LDUovpHxNMciRY+R2X6aoK6jLPwsWM0pWYUybkgD6/JZxROjVENG5n6LgNalhNWxiN1n/gnaZgnoY3jkPkVko05F5jp+q28I0XAtbkYXJSSRuEG2RnuLAi8rNl9B5d4fDdZ6dhEW5DYdP3UzlbhpJDI8zIJPJZTsrNcVZqYhgaxwqnVaRzMxZzef6K98K8FjG4YEVtFVph5jU0tnwubteIt681T8RSp0S5xDveTIa7xEnvI2G6v/s2zh4q0qbWANqz7wBtmkU3OBBm0kd91rjF+CMpyStM1s59leJIJpvpVDHUsJjnsRKpuO4Qx+GJL8JUjm5kVG+ZifqvpRc79qGfFoGHYYJu6OnRalUI2Sg5TkkcIxdRxGktYL8mw7yspbJ8ABRJc3wmADP8wme26/c8pnSHAWBuY7Ej7FMlOpgfVJLLhrJgT1PK147qSbkkz0NKLaN2k/3ZjQINjI+ituU5OxzAXUxpdzIj1VYqY8uMEAt5AwY9TdSf/wDQvdR0DyBFha9xv8luq20StvSZIVsRRwz4pN125n4b/CCdwd1Uc+x76zySedh0ntyWKswky5155KQ/hve0zVYB7xkFw/MOvpF1ltsoko9kVWoAFga4ut4vPstvEU3BjXC3In6gFYKFWHS4Cd4iymMPmNJrS1zdcj8RIg3jSRtC0o2Zc60Ychyc1nBjRLv7+asmV40YEPD2PDw4RUbfTEyIj/ZU+jinagGEtM7jl3WXHZu+oNIe8jud+5VVNJaJODb2WHE8VuYXHDEsFQy4neeahIq4h1y55J3uVkyPIn13RFuZ5D1XUeHuGQ2GsloA8VQAST2J/RLc++jmo/yVrh3hR+ttMWqGC47ik3qeWroP2XW8HhW0mNYwQ1ogfue5WLLcup0GaaYiTJJuXHm5x5lba6kl0Tbb7KFx9wc6sff0ANf4m9e4XKsTQ3Y4EHYg7hfSSqvFvBlPFgvZDK3WLO/q/debNgt8o9nqweo4rjLo+d8Xgy1xJ6b9e8bLUpeJwGwJ8vn9ldM3yp9FxpVmFp78+4KrGPy4tuLjr+6zjy38ZdlcmKvlHoPqtIh0OAPwnaQsYfQd/wCk7aIa4b25ESQfOy0tUWI/vuvWHcJ/m5coVyBldUYHeFhjoTJ+gUliBookObo1ts3nv09Oijmugh34hsvTKup1zubkiY9TJXGaR4wtYgQ4fupXKSx1VkiW7u8hdRmLqBjnFp/fbnFl7y/F6LiY5n5SAiW9hvWiw5nhGPZSFMguaD7wAE3cRA8xeY/RSuW1KNOkRUIaC0wfxahdrm+o+qqWGzCrOlhgH059d15xuIdIDgJ2c7qQSfn9wqR1sxNuWmzazGi7+IdJL9QFQOJkFrxMz/Vqb6LqPsfydxLsS8nS3wtH8xA1H0FvUqkcG0a+LcKLGy0TpOna+2r8oJk/LnC7/lWBbQpMpMAAaIttPM+pkokTmzbK4PxfiDUxdVzuq7wuGcbUS3F1Aeqh6r6F/R/co/ENQgAA2efF/wBMx/3Fa+V4nw6Cbcuy3uIMLrpFwuWX9Of6FVujViCPNMbuCN5NTaZcjiKQYPCWvHrPftyW/gaAqU3wACGy0+ZFvv5KuYSqdALxPIdTclSNXFENBYQOonxDnJ6rpmqPOOoPpxqHr/qvOFzJ1MgtsR8j2I6LFSx7xbUSDuDcFeKWGc42CJHGbGOIkObs4bdOoXihgi8a3HS0c4/u6m6GTNY0F4l3Jn/66KyZXwBXxRaap93TGzbgAdgd/P6rUU2Yckim4am34acveRGqLXGwCsnDvBpeRINQ/lbcD+p2w+66lk/CGFw7QG0g483OuT87KcYwAQAABsBYKigkTeRsgMn4YZTA1wY2YLNHn+ZWACLBfqLRMIiIAiIgI/Ocmo4pmiqwO6H8Te4K5RxRwNWw0vZ/i0uoHib/AFD9V2dCpZMUZ9lsWaWPro+XMXgebbFQeKwzgZiL+S+iuJ/Z9SxB10CKL+YjwO8wNj5Kh5pwBi2SDR94OtMh303+iivchpq0em8eTadM5TfmVtYQiRPeTE8unNWDHcPVWSHYd/8Alc131EFaD8udHhpV5HWkfuP2VYzi9onKDXZq4qlTnS24A+Kd7Wt2WD+GdcB3hF9/Sey84ppZYgg9HAtPyK/RRc5ssM9RzWrRmmZ6VXTamdTpgRy7yuicJ+znEYzx4uadPeSIe7aNII2jmfSVzjA4ivQcH0jocNiGgx5SCJU23j7NAf8AnKs+TPsWQuqaMuEj6PyXJKGEpinQphjefMn+pxuVIL5lzHj3Mq5viqjBa1OGepLQCVH4nOsW/wCLE13ddVVx8+a7zRn2mfVBeOoVL474ZGKipScwVR+EkDV/quDjEVSHO1OLo6m3cCd15wRYAXOaXVAPxAH5SFmXGSpmoxcHaZZswwVSg7TVY5ju438jsQq1i8n8RdTgT+E284KxYrMq1SA6o7S34WFx0tnoF4oZjUDhcR32Pn/ooxxOP1Z6JZVL7I3zTcCIZYAbmRPPmsow5qPOlpJd+Bkvv2DQT6LoHB2Y5LXgYihTo1//AJHOdTd/S9xj0dHqus4DL6NFsUadOm3+RoaPoFZQPNLIcV4e9n+Kr3dT9yz81UQfRnxfOFeMt9mtNhBfXee1MCn6aru+RCviLaSJuTZGZdw/hqB1U6TQ7858T/8AO6T9VJoi6ZCIiAIiIAiIgCIiAIiIAiIgCpPtB4tOGHuaJ/xXCS78g7fzFXZcH40cTja8/nKh6ibjHR6PTY1Oeyh8T1XVMSXPe57iBJcSTcSbnzWthnFpkWIWbNCKlR3J4J8j0+iYWpLYsL3XF0ijV9G7TxQeCHEAzusj8E4zAmOYj/dRr6UL9p1nN2J+acfwKTRmNKD3XkthZKeKPMmPmstGmHO+IR0vJ8u6bO6NZ4MDutzA4oBwlsmCJ6zbbZa2JfJMiO3ZYRUjbddM9mxnNENfAERaOXnK0/dhbmAqa/8ACfz+EnkeQ8lnp5dpa7XAMiD0iZRMM0RQED1n9F0f2Z8ZVMNUbhcQ8uoPgMLjelO0E/gNrcuSquQYSm5x11WRsBMEmDEAj7LFmVBzXh8G4H0EK62rIPuj6dRVb2cZ4cXg2lxmpT8Du8fCfUfUFWlCbCIiAIiIAiIgCIiAIiIAiIgCIiALjntLyo0sUakeCrcHvzC7GoniXJGYygaTrHdjvynkVLNj5xotgye3Oz5mzzDEEVG7ix8lp0nAE97j13VzzvJ6mHe6lWbB+hFxI6hVjE5cW+IGYJMcyNwvPjna4vs9c40+S6ZtVxIZtIaAdvT6LXrMgSRytZalHEyvf8Q7Y7D1BXoUtUQcdmNoE91t4e0uv4Yjz5XXluHDm6xaeRP1HZeg17WEQYMT0suCzFUfqMuvO6y4elTO7y3pIt81hZTLto9bL8rUXNMEEFFo69m+MuDAKgeHXIEciIMn5rzXzCAWuuSPus+Aw7jRcCYvIBMTNjH0UPiqDi7a43/RcdBI28n+OIlx2CvT6rPdVKNVrNTWWMQRPi+cj6ql8M/8Zk2giVNZu0vxFVuvSHaZPaOX0VU+MLJSXKdF19iGIM1mdQ0xzsT+66yuV+x7JWU6taqys6oAxrSHASC4knbcQ0R5rqi6ic+wiIumQiIgCIiAIiIAiIgCIiAIiIAiIgK/xjw43GUo2qNuw/oexXEMxwLqbiyo0te07EQRHMTyX0eq5xhwszGskQ2s34Xdf5Xdl582Hl8o9npwZ+Pxl0fN2OwRDiWC/No5jqP2WNlN0S6Q0cj9oKtebZTUovNOq0scOoj1B5hV/Ete34hrbH2MrEJ8tPstOHHa6NNtTUZ/sLbw2J0eLTJNug9VhwmLolx1CAV4xNWHkcuXlyVeib2b38XJ+AGb7T+iVczM3b4vS3zCw5bV8c9AfssFaqHHVO6MyqPeJxrncyF+4bEWOrpY8/Ir8xsNIZ0APzErTNTuucbdGlJdk5l9Ahrq1Mhwb8QnxDvHTyXilXNd7xJl0Qedv91D/wAWeVo5hWrgfJ34muxoEarTGw3c70E+sKj6pE/NnZfZdlPuME0unVU8RneASBfnzPqreseHohjWsaIa0AAdgICyLSVKiMnbsIiLpwIiIAiIgCIiAIiIAiIgCIiAIiIAiIgIvP8AIaOMp6Krb/hcPiaex/Rcg4o4RrYMyRrpTao0W/6uhj0Xc15qUw4EOAIO4IkHzClkwqe/JbFmlDXg+VMxyuJdTAnoR9lEHGEQHtBi07EL6Oz72c4etLqP+C/kAJYfMbj0XK+I+D6tEkVqJA/OAS0+TtlK5Q1P+y/wnuHf4VLA4trWuInxW6/2Ew9Om5w8WkdF+VcmLbA2P0WjUwFUHaR2uFWLT2jElWmbGbPIrPnr9IstVt1OYPCDEANqNcHtFnDmBsCOqtOQ+zutVcNFNzR/7lUFoHkIuVpGLSRWMBhHaGUwz3lR7vCwCT2kBd79nfCn8FR1VINepGs/lHJg/VZeEeB6GB8f/Erc6jhcf09FalpInKVhERdMBERAEREAREQBERAEREAREQBERAEREAREQBERAF5qUw4Q4Ag7giR8kRAVfiHhbBlhd/D0w7q0af8AthUzA8LYV1WDSt/U4c+zkRRlFKRaMnx7Oi5Tw5haEGlQptPXTJ+ZkqYRFYiEREAREQBERAEREAREQBERAf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84" name="Picture 12" descr="raw organic cacao demi moo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465137"/>
            <a:ext cx="4058191" cy="357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designdrizzle.com/wp-content/uploads/Amazing-And-Beautiful-Terrace-Farming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651" y="2895600"/>
            <a:ext cx="481234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6" descr="data:image/jpeg;base64,/9j/4AAQSkZJRgABAQAAAQABAAD/2wCEAAkGBxQSEhUUEBQVFBQVFBcVFRUUFxQUFBQUFBQWFhQUFxQYHCggGBolHBQUITEhJSkrLi4uFx8zODMsNygtLisBCgoKDg0OGxAQGi8kICQsLCwsLCwsLCwsLCwsLCwsLCwsLCwsLCwsLCwsLCwsLCwsLCwsLCwsLCwsLCwsLCwsLP/AABEIAMIBAwMBIgACEQEDEQH/xAAbAAABBQEBAAAAAAAAAAAAAAACAAEDBAUGB//EAD4QAAEDAgMGAwUFBwQDAQAAAAEAAhEDIQQFMRJBUWFxgQYikROhscHwIzLR4fEUM0JSYnKSBxZTgiRDohX/xAAaAQACAwEBAAAAAAAAAAAAAAAAAQIDBAUG/8QAJxEAAwACAgICAgEFAQAAAAAAAAECAxEhMQQSQVETImEjMkJxkRT/2gAMAwEAAhEDEQA/ANSm1WGhCxqkAVhEIIgmCIIAcIgmCIIAcIwmCIIAcIgmCIIEIIkwRJgIBJOnQISUJ0kAKEk6SAGhJOkgBkoTpIAFMiTIAFNCNMgAExCMoSEAChKMhMQgACEDgpCEJCBkJamUuykgCm0IgkE4SGEEQTBEEAOEQTBEECCARBMEQQA4CIJgiCAHAThMESYhJ4SToAUJ4SVXMcxp0G7VZwaN3Fx4AalAFpZud5zTwrA6pLiSAGMgvM74mw5rjc58dOfLcP8AZt3usXn5Dt6rmXZhtOuSSTq4yT1Kz3nS4RbGLfbPYctxorU21GgjaE7JjabycBoVZheXYfOPZ1PI80wYg7gY36iF1OV+LROxiIB/5GwWnqBp1CWLyFXFcMlkwOeZ5OohKE1KoHAOaQ4HQgyD3RQtJQNCaEUJoQAKaEcJoQAEJiihMQgAShKOExCAAIQlGUJQACSKEyAKQRBMAiCRIcIwhCMIAcIgmCIIEEEQTBEEAOEQTBEAgBBEEwRAJiEnShYXjPP/ANjoFzYNV8tpg8d7yOA+JCTegKfi7xg3C/ZUYfXIvP3KQ4v4nfs/R8wzDNalZ8ve57jqTv5AaNHIKmXOeSXEuc8kuJ1M395RhsCAL6Ss+SiaJ8JhXVbtWi3KHRz960slweyz8Fp06S4efy699T0drx/BhwnfZw+LDmu2Sjw+KjU33A710Oa4APIO8FYeZYMgE7hfotvj+RORJPsxeRgvFT+jXyXxNUw7vIZadWn7p+uK9QyTNmYmntssRZzTq13DmOBXgvtDEdwul8GZ4cPWa5x8h8tQcWHf217HiujH6mOv2PZEk6UK8qBTIoTQgAUxREJigACmKOEJCBgFCVIQhKAAhMihJAFIJwkE4SJBBEEwRBADhEEwRBAggiCYIggBwiCYIggBwk5wAkkAcTYKri8xpUv3jwD/AC6u/wARdYz8+23eWmC0GxeYGmpA1OvRQrJM9slOOq6OlaZ0Xjn+oGZGtjHtB8tL7JvVv3z/AJE+gXpWBzGm6SyGOGuzdp/ubw5+9eNY+faFxO1tk1A6CJDyToecjsou1S4Bw57Bw1OZMxB+G4Ky+l5Qd0gknhMKph320kC59VoV/uGARofes972NaOryuCwRwV+m3VZnh2pLADqAtsCQ6B+S4FY/wCo1/J6XDaeNP8AgzMTS8w6qpm+DDmEDh+avioC8BDmrw1k620Sxq1SaDN6uGqPN6+sJ8PUghFjz5rablFT1C9NHSPMs928IYv2uEpEmS0GmZ1mmS2fQA91swuR/wBMqs4Z44Vj/wDVOmfjK69XrogwYTIkyYgYTEIimKAAKYhEUxQABQlGUJQMBJOnQBQCIIQiCRIIIwgCMIAIIghCIIEEEQQhGEABXrtY0ueQAN5+rrFqeIiTFKnbi469hp6rNzPFGvVsfs2GGjcdxd3+Ct4fB2tvWPL5DT1Jpx4lrbKeEy6m/wBpWqPe95cS5oiBJmS6DGmnCFHi30gGiHQXNkNvqdJvE7uq3v2Dabsn7muyJAd/de45aXvKz8XlTROyI5D7vpoO0Kj2LVJFh3xVb5dhpALdpwFnCRJGu8dlyvjrD02OYGCHbbzbe1waT22p/wAitV7dh4JMgHS8EcOWi5DxTiS/FHc1rGBgmbRJPWSfRWxp1wV5NqeSkQAe4HLeVcL/ALIzvA9BdZxdpwViSWnhCtaMxr5Hj3NLWgD8eJXWHGeUxrF+i85y+uWvDmm4GvaFtf8A6XlAJ0B5SOH1wWHN4279kbcHlOJ9WaBxkVDfdu1/VBnGLlrQCQQ2YNjf9Fi4SvLnPLtk/wAIvxI+SkzLETAPC/qpRg9aXBG87pPkyKz5KEtsk/VFEmPq63oyHrf+lrP/ABXnjU+FNgXZLnP9PsPsYNn9TnO7TA+C6RXT0RYyZOmKYhihKIoSgBihKIoSgYJTFEUJQAKSSSAKIThCE4USQYRhVsRimUxtVHNYOLiB2HFZ3+58NMe0nnsuj4JNpD02bgRBVMHjqdX924OjUaEdjdWS4ASTAFyToAnsWiQKvmlbYo1HDUNMdTYe8hY+O8Shv7tu1eAXGATvgcEGa5iXUdl4aHOI+6TudJEHoq6ySTUNmfgKcaCbgLpsNRkhYuWBdFhBcLnNbZs3waFWhsgcwsvEsWxj6tgOAhZNZ1ipUuSCbOYzahIIVWlk9Mjzsa529xaJKv5idVotwyy57paSZdGvk5qv4Xov0bs9LLOxng94E0jIG7VduKMI2iFVOfJPTG8cV2jx3E5fUpffaYE3GiGm+1o0/FeuY3BNqfeAnj+K4zPPCuppeU8P4StmLy1XF8GfJ4zXMHIUqnxKerU1ib8feo6tB1N2y8EH60QPfOnfgt+0+UZdBAb+Su5ThDUqNa0SXODW9Tv6DVVGU5+tegXrPgDwp7ACvXH2hHkb/wAbTvP9RU1yD4OwwOGFKmym3RjQ0dgpkklcVjJikmJQAxTFR1sQ1v3nNbYm5AsNSs3E52zSl5yd9w0Wm5UXSXbJKW+jUKYrlXZvWBDi7UjykNAPIb/eunY4kAkQSBI1g8JSi1XQ6hz2OSmSKZTIjJJkkAUAqeb5i3D0nVHRazQTAJ5ncN5PJXAuD8fVXVazaLdGM2nEmGguMkuPAAA91CnpEzIr5icQ4vfDzue8kNHJjJ8o9SoxTABkiO+vpdQMaxoiZ53Ho3h1uq+PqbREEn9FnfJYno1cDj9h4dSJaRcOJ5XsB2W7iPEVTFMdShrLg7TdoSG3iCTaY9FxmFc4AxvtPBb2R4wUdva1LCGjW9tfcltpcDX7dmtnONptoMLCNu9hqDoSeEXWPlDnOqS4kmN/VVqzC83MEk6yASd88DAurmQt8zpsRaOBUG+CaXJ2eWNsujy8LAy8QAuiwQtZUT2W0Pj33WbiHw1XsXclZOOdAQ+xJGexm3VaP6pPRt/kPVbraaysmpy9zuAgdzJ+AW2AsOV7otS0iM01C9kKdjjJsR80RhVbGUHNUNZgcLq++koH00mNM5jN8mZVEPHQ7x3WF/t+kw3afW3qu8fS4rOxmFsZEjgtPj56nj4I3E0R+BcjoGo95pgup7OxNwCZk9bBd9C5rwcGtNRo1dskDjAIMdLLocXiWUmOqVHBrGiXE6ALuYmnCaOdkWq0G4wJNgLkmwC5PNfG9Njiyg32pH8ZMU+293uHNcn4p8VPxTtlksoDRswX/wBT4+Gg5rnWuvqo3l+ESnH9nW1/E1errULRwZ5B6i59VTr1yRL3E9TJ96w6deNFapYudb+uqpptmiUkSiq8TBLW6X1jop8Nj9gXBPM3nXdHPiqb8YJv8j9aKGvjAQQPz6Ql2G0jfZmjQJF4Gk/CevuV8eNajI2qTXCNQSCee+64hmKgKRuL5qUP16K61R6rk/iCjiRDHbL99N3ld2n7w5hai8WbiTw7ixB7Locn8a1KcCt9qzST+8H/AG/i7+qvnJ9lTj6PR0lmYfP8O9oc2swAjRzg1w5EG4SVm0Q0GvMPGNY/tdZs+VxZPMNptgLoKvjJx+5SAHEkmOosuTzXEGrWc8wS4z5bCwFoPRVW+CxLnkClT+zc8wDZrRy3kdIUFNgkkHeQO+/0ldBWwILqdJt/K4yObTM9wFl4ekXRb3SSqfYlr4LOW0ATDuMxrw3+qvY7BMbuNucdwqrcO5uySHAHlqtCnhzUgfzWnh2VVNtm3ComHvso5rR2XDg5rQOMAFunDT3LRydgJmLkCf7hY+sT3U3iLCXaeDdd8yUWRU7d/mlXRWkdLhKdui6TLh5Cd8LAwvNdLg2gU+49FGOxWUMQsXHOWvijqsTHOuoUNEmTmGnm4n0t8lrArHwNmjpPqtKg/iVzG9tl+izRMpqrfyRNck6EtkfkXslHUpq0BCZzU9iMurThVqjFquYqlako7GYtRrqbg5hIIMghZfj3xA6tSpUtktEl1Q/wuc2zQOVyYPLgukrUpXOZvgg5paf0O4rb4/k1HHwQuFX+zipt1HdG5sJVqZaYOo+pQtErprkyvgTOoE/BE5WMQ0BwHC3ohZS2tU9EdlbZvG6E9X3e5WmYYmfqUVajs6ieHRPQtlEMIYHcSQhcZ+at18EQxhH8Uz1n8CFVe0aXkoBMEOvae6CRz+SRCaCTGv1ZINjyUkbsK7hw38QkmPZK2px0HdU673uO0Bs8Bv8A1Vhot1Vuiz6/BZfy+vR2r8RZOyhSp1toAbQPMxHeVpYahWb/AOx3YkD3qalSj6laOHoiDP570PM2QnwYnnsp169drTFV1uh5cFYyx1eQ4ESLzAtKsGmIsBfWeKOoyAI05aqP5WS/8kbGxuOfUMOvFrNA6SVrZRSiFk02bT7d+q6PL6dkOm1yZskyq1JqYRq3TVhkLHwwV577Jy9FTWyvWdZYuNFytSq/WN3H5LOxukhQokkBhH2C0KT9Fi0XQVo0n6HeFycn6touRrMKVSmCQfVV6VYTCtNKeyJO0yjp07fNBSbf6haFESIU5n2ZBvRnV6cd1CWLXdS1BWfiGbKVS55BPZmV6ax8dhyQV0FdZ9ZiWxnnmfYaPP2d0WVRfLrcuq7HOsNIcDoVyDGjaG4zwG60Tb4LreJftJmzLTLOOI9pzgT6CFYy8eUjQmeEfWqz6zvM6+/kDeDvWhhH7TI0OotMnhyWxFBo5dS2S7ZLSQSJOuliI+tVFjKJeZiY4a3PqoKVaRO+RPNb2W0va6iA25i5NogKvJbT/gcymZOZNA2GcBfkSBvWJiqZBvwF11Od4bziBbZEwOZH5LHxWG8u1fl21R+T4F6mSBb60TUqMkAdO6nFO31xTULOb/cPiEkxlipRbN493BJWKmE2jPGNeiSn7C0YjdVcFSYncqg1VmmFgo9ZKRepOvyWthTItvssJoICu4KuGkTpN+F7FEsdRxwbIpgtPYHkeiPGUWspgg+aYAmY1g+gPu4rNGII0Mwd/LkpGP8AaOmNLfifrgrlrRjz04nZby+hAXQ4WlAWZg6ekLapBQ2cwnpHUclK6ompMuiqMI3X4fmmBVqumyr4lkhWNniI/RA9tlEZjOBEclbw796HEU9VTo1odsHssXlY/wDJFks3KQEyr9F6ysPU3K7ScskjZp03K1T3wsqlWCusqK1VoraNBpkAnUKviroPaqN9RTq/ZaIpaKlRUKyv1rqlXKrJGDmzF5/iwfauaDfaEcLr0TN9JXnWZO+1cR/N8AJW/wAJvbKM/QsZ993ImeFtFLhahF57oMcJcHjR4B7gQQo2rp7MpqYWrJgak2ldL4arn2pYeBPp+q5KkbDrr1XS+FnTUe46hhA7kfgs1v2LZWjXxUbf/UT8R8VTzCiHDoFE+q4vk6Q0W4BoQYip5SN6yNP27OhNy41owq9Eek/XwT4TByQSIGvWFa9jJur+Go7NtAbdfq60pmNR9iBLbBrTG+Ckgq4ogkS4Rbd+CZG19lqxv6OQBUzHIq+BezUW46hRNaeCd4qR1cXlY66ZZL1JTfZVQ9SSqGmbFaLRq/mtfLmeVc8XLocsqSwHkFOVwYfOrfro6PB0tFp0mx9cFQwRsFpMKNHOLmFMlauKpsLBGu9YlJ6tivZWS+CFIp16cOUVQWU1V8qtUfdRJFPEiy5zOa2w5juZB+PyK6DEuXL52xtRwYeBIO8Gwn3o9Fb9WKn6rZs4LFbQF/rgtmkZC89wOJfhzs1JLNzxu6hdjl+NkCLj4jkufn8d43yTjIqRt0nKyyoqFN03CllZyRoCohc9U21E5qhPYtEr6izcZWR1ahnkszMMa1upRO6fAcIoZziYYSd3yXFCm2o6zgx5vs1Dsy438rjb1jqtbG4o4l8N/dg3P80bhyUlXBNcIc2Quz4uD0jns5/kZVT4ZQDJpbJEPpO8wOsXv7/cqLGyTAnf2WqMrLINJ5bGjXedoHATcBVX4WowzsBw/pdHuP4rQUzkT7GoNmBNpXS+HwGOIBBBBv0a4j5rl2PcDai8ddmPcVbpY6sz7lIzu2nACY5Gd6r/AB1sv9joce7ZqG+kdJDRKovxI0tzWMH4h5JfsSf5Sfmn9m8R5J7z7pQ8HJJZGkbVN83Aho3nf+SkxOZAN8kTptcOMLCqVqrtQY4AAD4qP9lc77xgcBcnuhYWS/Nztlh+ZNm8EpJ2YYARHuSVv4JF+e/st+1lS0y3e0enzVdrUYCs9mS9JCr4am6+z6EqA5ezdtev5KwAiAUXp/BbP69N/wDSictH8x934I8pq7DnUnHS7Sd7T+B+St7KrYnC7UEeVwMtPA/MKLhNaCrfyzqcurWWpSqLkssx19moNl3uPNp3/Fb9OqslJrskns1aVRTuqWWQKyl/aCkmDRPUqKB9Tmq9WuqeKxQAuem8nkBvTSAWNxMDhaVg4cmo91Q6GzB/SN/cyrVai+qfPZk6b3f3cByVulQjdCvxzrllOSt8IqGhNtRwUNDCvpGaJgb2Okt7HVq2G0lIKKnbmlplaTT4IcNnMfvWlh46t/yFvWFqUcwa8eVwI4ghVG4YFI5aw3IE8YE+q52XxYf9r0aJyP5NSnXEIKtYcVTZgWje7/J34oKuAadZPVziPeVTPifDZN5CrmGbatZ5jwbeOp0HdYlTCOqXqm38oMj/ALHf0sFunCAWAhQVKMLo4MUQuDLkqqKLKQFgIG6FMGqQ0k3s1oMzkBRPbKnLFEQmkJQir7FI0FZ2UWwpFhT9ij9mptlPCAK/s0DqStPYgLED0QbCSl2UkwAYETRr9bkySrNSJmiyl2UklEmRpgkkpoqsJzARcA9QpMmeYNzY2vokkq8v9oY+zTJREpkllRoK2JcYN0GXtBbJF+O/1SSV8FNlgIkklYVDhSt0SSUKGiVn4I2/NJJVMmGFHUSSQgZCoHpJK2StkJQlOkrSkg/NRhOkpgIb07Pr0TpJDAehKSSYEm5RVdySSQ0CkkkgZ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18" descr="data:image/jpeg;base64,/9j/4AAQSkZJRgABAQAAAQABAAD/2wCEAAkGBxQSEhUUEBQVFBQVFBcVFRUUFxQUFBQUFBQWFhQUFxQYHCggGBolHBQUITEhJSkrLi4uFx8zODMsNygtLisBCgoKDg0OGxAQGi8kICQsLCwsLCwsLCwsLCwsLCwsLCwsLCwsLCwsLCwsLCwsLCwsLCwsLCwsLCwsLCwsLCwsLP/AABEIAMIBAwMBIgACEQEDEQH/xAAbAAABBQEBAAAAAAAAAAAAAAACAAEDBAUGB//EAD4QAAEDAgMGAwUFBwQDAQAAAAEAAhEDIQQFMRJBUWFxgQYikROhscHwIzLR4fEUM0JSYnKSBxZTgiRDohX/xAAaAQACAwEBAAAAAAAAAAAAAAAAAQIDBAUG/8QAJxEAAwACAgICAgEFAQAAAAAAAAECAxEhMQQSQVETImEjMkJxkRT/2gAMAwEAAhEDEQA/ANSm1WGhCxqkAVhEIIgmCIIAcIgmCIIAcIwmCIIAcIgmCIIEIIkwRJgIBJOnQISUJ0kAKEk6SAGhJOkgBkoTpIAFMiTIAFNCNMgAExCMoSEAChKMhMQgACEDgpCEJCBkJamUuykgCm0IgkE4SGEEQTBEEAOEQTBEECCARBMEQQA4CIJgiCAHAThMESYhJ4SToAUJ4SVXMcxp0G7VZwaN3Fx4AalAFpZud5zTwrA6pLiSAGMgvM74mw5rjc58dOfLcP8AZt3usXn5Dt6rmXZhtOuSSTq4yT1Kz3nS4RbGLfbPYctxorU21GgjaE7JjabycBoVZheXYfOPZ1PI80wYg7gY36iF1OV+LROxiIB/5GwWnqBp1CWLyFXFcMlkwOeZ5OohKE1KoHAOaQ4HQgyD3RQtJQNCaEUJoQAKaEcJoQAEJiihMQgAShKOExCAAIQlGUJQACSKEyAKQRBMAiCRIcIwhCMIAcIgmCIIEEEQTBEEAOEQTBEAgBBEEwRAJiEnShYXjPP/ANjoFzYNV8tpg8d7yOA+JCTegKfi7xg3C/ZUYfXIvP3KQ4v4nfs/R8wzDNalZ8ve57jqTv5AaNHIKmXOeSXEuc8kuJ1M395RhsCAL6Ss+SiaJ8JhXVbtWi3KHRz960slweyz8Fp06S4efy699T0drx/BhwnfZw+LDmu2Sjw+KjU33A710Oa4APIO8FYeZYMgE7hfotvj+RORJPsxeRgvFT+jXyXxNUw7vIZadWn7p+uK9QyTNmYmntssRZzTq13DmOBXgvtDEdwul8GZ4cPWa5x8h8tQcWHf217HiujH6mOv2PZEk6UK8qBTIoTQgAUxREJigACmKOEJCBgFCVIQhKAAhMihJAFIJwkE4SJBBEEwRBADhEEwRBAggiCYIggBwiCYIggBwk5wAkkAcTYKri8xpUv3jwD/AC6u/wARdYz8+23eWmC0GxeYGmpA1OvRQrJM9slOOq6OlaZ0Xjn+oGZGtjHtB8tL7JvVv3z/AJE+gXpWBzGm6SyGOGuzdp/ubw5+9eNY+faFxO1tk1A6CJDyToecjsou1S4Bw57Bw1OZMxB+G4Ky+l5Qd0gknhMKph320kC59VoV/uGARofes972NaOryuCwRwV+m3VZnh2pLADqAtsCQ6B+S4FY/wCo1/J6XDaeNP8AgzMTS8w6qpm+DDmEDh+avioC8BDmrw1k620Sxq1SaDN6uGqPN6+sJ8PUghFjz5rablFT1C9NHSPMs928IYv2uEpEmS0GmZ1mmS2fQA91swuR/wBMqs4Z44Vj/wDVOmfjK69XrogwYTIkyYgYTEIimKAAKYhEUxQABQlGUJQMBJOnQBQCIIQiCRIIIwgCMIAIIghCIIEEEQQhGEABXrtY0ueQAN5+rrFqeIiTFKnbi469hp6rNzPFGvVsfs2GGjcdxd3+Ct4fB2tvWPL5DT1Jpx4lrbKeEy6m/wBpWqPe95cS5oiBJmS6DGmnCFHi30gGiHQXNkNvqdJvE7uq3v2Dabsn7muyJAd/de45aXvKz8XlTROyI5D7vpoO0Kj2LVJFh3xVb5dhpALdpwFnCRJGu8dlyvjrD02OYGCHbbzbe1waT22p/wAitV7dh4JMgHS8EcOWi5DxTiS/FHc1rGBgmbRJPWSfRWxp1wV5NqeSkQAe4HLeVcL/ALIzvA9BdZxdpwViSWnhCtaMxr5Hj3NLWgD8eJXWHGeUxrF+i85y+uWvDmm4GvaFtf8A6XlAJ0B5SOH1wWHN4279kbcHlOJ9WaBxkVDfdu1/VBnGLlrQCQQ2YNjf9Fi4SvLnPLtk/wAIvxI+SkzLETAPC/qpRg9aXBG87pPkyKz5KEtsk/VFEmPq63oyHrf+lrP/ABXnjU+FNgXZLnP9PsPsYNn9TnO7TA+C6RXT0RYyZOmKYhihKIoSgBihKIoSgYJTFEUJQAKSSSAKIThCE4USQYRhVsRimUxtVHNYOLiB2HFZ3+58NMe0nnsuj4JNpD02bgRBVMHjqdX924OjUaEdjdWS4ASTAFyToAnsWiQKvmlbYo1HDUNMdTYe8hY+O8Shv7tu1eAXGATvgcEGa5iXUdl4aHOI+6TudJEHoq6ySTUNmfgKcaCbgLpsNRkhYuWBdFhBcLnNbZs3waFWhsgcwsvEsWxj6tgOAhZNZ1ipUuSCbOYzahIIVWlk9Mjzsa529xaJKv5idVotwyy57paSZdGvk5qv4Xov0bs9LLOxng94E0jIG7VduKMI2iFVOfJPTG8cV2jx3E5fUpffaYE3GiGm+1o0/FeuY3BNqfeAnj+K4zPPCuppeU8P4StmLy1XF8GfJ4zXMHIUqnxKerU1ib8feo6tB1N2y8EH60QPfOnfgt+0+UZdBAb+Su5ThDUqNa0SXODW9Tv6DVVGU5+tegXrPgDwp7ACvXH2hHkb/wAbTvP9RU1yD4OwwOGFKmym3RjQ0dgpkklcVjJikmJQAxTFR1sQ1v3nNbYm5AsNSs3E52zSl5yd9w0Wm5UXSXbJKW+jUKYrlXZvWBDi7UjykNAPIb/eunY4kAkQSBI1g8JSi1XQ6hz2OSmSKZTIjJJkkAUAqeb5i3D0nVHRazQTAJ5ncN5PJXAuD8fVXVazaLdGM2nEmGguMkuPAAA91CnpEzIr5icQ4vfDzue8kNHJjJ8o9SoxTABkiO+vpdQMaxoiZ53Ho3h1uq+PqbREEn9FnfJYno1cDj9h4dSJaRcOJ5XsB2W7iPEVTFMdShrLg7TdoSG3iCTaY9FxmFc4AxvtPBb2R4wUdva1LCGjW9tfcltpcDX7dmtnONptoMLCNu9hqDoSeEXWPlDnOqS4kmN/VVqzC83MEk6yASd88DAurmQt8zpsRaOBUG+CaXJ2eWNsujy8LAy8QAuiwQtZUT2W0Pj33WbiHw1XsXclZOOdAQ+xJGexm3VaP6pPRt/kPVbraaysmpy9zuAgdzJ+AW2AsOV7otS0iM01C9kKdjjJsR80RhVbGUHNUNZgcLq++koH00mNM5jN8mZVEPHQ7x3WF/t+kw3afW3qu8fS4rOxmFsZEjgtPj56nj4I3E0R+BcjoGo95pgup7OxNwCZk9bBd9C5rwcGtNRo1dskDjAIMdLLocXiWUmOqVHBrGiXE6ALuYmnCaOdkWq0G4wJNgLkmwC5PNfG9Njiyg32pH8ZMU+293uHNcn4p8VPxTtlksoDRswX/wBT4+Gg5rnWuvqo3l+ESnH9nW1/E1errULRwZ5B6i59VTr1yRL3E9TJ96w6deNFapYudb+uqpptmiUkSiq8TBLW6X1jop8Nj9gXBPM3nXdHPiqb8YJv8j9aKGvjAQQPz6Ql2G0jfZmjQJF4Gk/CevuV8eNajI2qTXCNQSCee+64hmKgKRuL5qUP16K61R6rk/iCjiRDHbL99N3ld2n7w5hai8WbiTw7ixB7Locn8a1KcCt9qzST+8H/AG/i7+qvnJ9lTj6PR0lmYfP8O9oc2swAjRzg1w5EG4SVm0Q0GvMPGNY/tdZs+VxZPMNptgLoKvjJx+5SAHEkmOosuTzXEGrWc8wS4z5bCwFoPRVW+CxLnkClT+zc8wDZrRy3kdIUFNgkkHeQO+/0ldBWwILqdJt/K4yObTM9wFl4ekXRb3SSqfYlr4LOW0ATDuMxrw3+qvY7BMbuNucdwqrcO5uySHAHlqtCnhzUgfzWnh2VVNtm3ComHvso5rR2XDg5rQOMAFunDT3LRydgJmLkCf7hY+sT3U3iLCXaeDdd8yUWRU7d/mlXRWkdLhKdui6TLh5Cd8LAwvNdLg2gU+49FGOxWUMQsXHOWvijqsTHOuoUNEmTmGnm4n0t8lrArHwNmjpPqtKg/iVzG9tl+izRMpqrfyRNck6EtkfkXslHUpq0BCZzU9iMurThVqjFquYqlako7GYtRrqbg5hIIMghZfj3xA6tSpUtktEl1Q/wuc2zQOVyYPLgukrUpXOZvgg5paf0O4rb4/k1HHwQuFX+zipt1HdG5sJVqZaYOo+pQtErprkyvgTOoE/BE5WMQ0BwHC3ohZS2tU9EdlbZvG6E9X3e5WmYYmfqUVajs6ieHRPQtlEMIYHcSQhcZ+at18EQxhH8Uz1n8CFVe0aXkoBMEOvae6CRz+SRCaCTGv1ZINjyUkbsK7hw38QkmPZK2px0HdU673uO0Bs8Bv8A1Vhot1Vuiz6/BZfy+vR2r8RZOyhSp1toAbQPMxHeVpYahWb/AOx3YkD3qalSj6laOHoiDP570PM2QnwYnnsp169drTFV1uh5cFYyx1eQ4ESLzAtKsGmIsBfWeKOoyAI05aqP5WS/8kbGxuOfUMOvFrNA6SVrZRSiFk02bT7d+q6PL6dkOm1yZskyq1JqYRq3TVhkLHwwV577Jy9FTWyvWdZYuNFytSq/WN3H5LOxukhQokkBhH2C0KT9Fi0XQVo0n6HeFycn6touRrMKVSmCQfVV6VYTCtNKeyJO0yjp07fNBSbf6haFESIU5n2ZBvRnV6cd1CWLXdS1BWfiGbKVS55BPZmV6ax8dhyQV0FdZ9ZiWxnnmfYaPP2d0WVRfLrcuq7HOsNIcDoVyDGjaG4zwG60Tb4LreJftJmzLTLOOI9pzgT6CFYy8eUjQmeEfWqz6zvM6+/kDeDvWhhH7TI0OotMnhyWxFBo5dS2S7ZLSQSJOuliI+tVFjKJeZiY4a3PqoKVaRO+RPNb2W0va6iA25i5NogKvJbT/gcymZOZNA2GcBfkSBvWJiqZBvwF11Od4bziBbZEwOZH5LHxWG8u1fl21R+T4F6mSBb60TUqMkAdO6nFO31xTULOb/cPiEkxlipRbN493BJWKmE2jPGNeiSn7C0YjdVcFSYncqg1VmmFgo9ZKRepOvyWthTItvssJoICu4KuGkTpN+F7FEsdRxwbIpgtPYHkeiPGUWspgg+aYAmY1g+gPu4rNGII0Mwd/LkpGP8AaOmNLfifrgrlrRjz04nZby+hAXQ4WlAWZg6ekLapBQ2cwnpHUclK6ompMuiqMI3X4fmmBVqumyr4lkhWNniI/RA9tlEZjOBEclbw796HEU9VTo1odsHssXlY/wDJFks3KQEyr9F6ysPU3K7ScskjZp03K1T3wsqlWCusqK1VoraNBpkAnUKviroPaqN9RTq/ZaIpaKlRUKyv1rqlXKrJGDmzF5/iwfauaDfaEcLr0TN9JXnWZO+1cR/N8AJW/wAJvbKM/QsZ993ImeFtFLhahF57oMcJcHjR4B7gQQo2rp7MpqYWrJgak2ldL4arn2pYeBPp+q5KkbDrr1XS+FnTUe46hhA7kfgs1v2LZWjXxUbf/UT8R8VTzCiHDoFE+q4vk6Q0W4BoQYip5SN6yNP27OhNy41owq9Eek/XwT4TByQSIGvWFa9jJur+Go7NtAbdfq60pmNR9iBLbBrTG+Ckgq4ogkS4Rbd+CZG19lqxv6OQBUzHIq+BezUW46hRNaeCd4qR1cXlY66ZZL1JTfZVQ9SSqGmbFaLRq/mtfLmeVc8XLocsqSwHkFOVwYfOrfro6PB0tFp0mx9cFQwRsFpMKNHOLmFMlauKpsLBGu9YlJ6tivZWS+CFIp16cOUVQWU1V8qtUfdRJFPEiy5zOa2w5juZB+PyK6DEuXL52xtRwYeBIO8Gwn3o9Fb9WKn6rZs4LFbQF/rgtmkZC89wOJfhzs1JLNzxu6hdjl+NkCLj4jkufn8d43yTjIqRt0nKyyoqFN03CllZyRoCohc9U21E5qhPYtEr6izcZWR1ahnkszMMa1upRO6fAcIoZziYYSd3yXFCm2o6zgx5vs1Dsy438rjb1jqtbG4o4l8N/dg3P80bhyUlXBNcIc2Quz4uD0jns5/kZVT4ZQDJpbJEPpO8wOsXv7/cqLGyTAnf2WqMrLINJ5bGjXedoHATcBVX4WowzsBw/pdHuP4rQUzkT7GoNmBNpXS+HwGOIBBBBv0a4j5rl2PcDai8ddmPcVbpY6sz7lIzu2nACY5Gd6r/AB1sv9joce7ZqG+kdJDRKovxI0tzWMH4h5JfsSf5Sfmn9m8R5J7z7pQ8HJJZGkbVN83Aho3nf+SkxOZAN8kTptcOMLCqVqrtQY4AAD4qP9lc77xgcBcnuhYWS/Nztlh+ZNm8EpJ2YYARHuSVv4JF+e/st+1lS0y3e0enzVdrUYCs9mS9JCr4am6+z6EqA5ezdtev5KwAiAUXp/BbP69N/wDSictH8x934I8pq7DnUnHS7Sd7T+B+St7KrYnC7UEeVwMtPA/MKLhNaCrfyzqcurWWpSqLkssx19moNl3uPNp3/Fb9OqslJrskns1aVRTuqWWQKyl/aCkmDRPUqKB9Tmq9WuqeKxQAuem8nkBvTSAWNxMDhaVg4cmo91Q6GzB/SN/cyrVai+qfPZk6b3f3cByVulQjdCvxzrllOSt8IqGhNtRwUNDCvpGaJgb2Okt7HVq2G0lIKKnbmlplaTT4IcNnMfvWlh46t/yFvWFqUcwa8eVwI4ghVG4YFI5aw3IE8YE+q52XxYf9r0aJyP5NSnXEIKtYcVTZgWje7/J34oKuAadZPVziPeVTPifDZN5CrmGbatZ5jwbeOp0HdYlTCOqXqm38oMj/ALHf0sFunCAWAhQVKMLo4MUQuDLkqqKLKQFgIG6FMGqQ0k3s1oMzkBRPbKnLFEQmkJQir7FI0FZ2UWwpFhT9ij9mptlPCAK/s0DqStPYgLED0QbCSl2UkwAYETRr9bkySrNSJmiyl2UklEmRpgkkpoqsJzARcA9QpMmeYNzY2vokkq8v9oY+zTJREpkllRoK2JcYN0GXtBbJF+O/1SSV8FNlgIkklYVDhSt0SSUKGiVn4I2/NJJVMmGFHUSSQgZCoHpJK2StkJQlOkrSkg/NRhOkpgIb07Pr0TpJDAehKSSYEm5RVdySSQ0CkkkgZ/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20" descr="data:image/jpeg;base64,/9j/4AAQSkZJRgABAQAAAQABAAD/2wCEAAkGBxQSEhUUEBQVFBQVFBcVFRUUFxQUFBQUFBQWFhQUFxQYHCggGBolHBQUITEhJSkrLi4uFx8zODMsNygtLisBCgoKDg0OGxAQGi8kICQsLCwsLCwsLCwsLCwsLCwsLCwsLCwsLCwsLCwsLCwsLCwsLCwsLCwsLCwsLCwsLCwsLP/AABEIAMIBAwMBIgACEQEDEQH/xAAbAAABBQEBAAAAAAAAAAAAAAACAAEDBAUGB//EAD4QAAEDAgMGAwUFBwQDAQAAAAEAAhEDIQQFMRJBUWFxgQYikROhscHwIzLR4fEUM0JSYnKSBxZTgiRDohX/xAAaAQACAwEBAAAAAAAAAAAAAAAAAQIDBAUG/8QAJxEAAwACAgICAgEFAQAAAAAAAAECAxEhMQQSQVETImEjMkJxkRT/2gAMAwEAAhEDEQA/ANSm1WGhCxqkAVhEIIgmCIIAcIgmCIIAcIwmCIIAcIgmCIIEIIkwRJgIBJOnQISUJ0kAKEk6SAGhJOkgBkoTpIAFMiTIAFNCNMgAExCMoSEAChKMhMQgACEDgpCEJCBkJamUuykgCm0IgkE4SGEEQTBEEAOEQTBEECCARBMEQQA4CIJgiCAHAThMESYhJ4SToAUJ4SVXMcxp0G7VZwaN3Fx4AalAFpZud5zTwrA6pLiSAGMgvM74mw5rjc58dOfLcP8AZt3usXn5Dt6rmXZhtOuSSTq4yT1Kz3nS4RbGLfbPYctxorU21GgjaE7JjabycBoVZheXYfOPZ1PI80wYg7gY36iF1OV+LROxiIB/5GwWnqBp1CWLyFXFcMlkwOeZ5OohKE1KoHAOaQ4HQgyD3RQtJQNCaEUJoQAKaEcJoQAEJiihMQgAShKOExCAAIQlGUJQACSKEyAKQRBMAiCRIcIwhCMIAcIgmCIIEEEQTBEEAOEQTBEAgBBEEwRAJiEnShYXjPP/ANjoFzYNV8tpg8d7yOA+JCTegKfi7xg3C/ZUYfXIvP3KQ4v4nfs/R8wzDNalZ8ve57jqTv5AaNHIKmXOeSXEuc8kuJ1M395RhsCAL6Ss+SiaJ8JhXVbtWi3KHRz960slweyz8Fp06S4efy699T0drx/BhwnfZw+LDmu2Sjw+KjU33A710Oa4APIO8FYeZYMgE7hfotvj+RORJPsxeRgvFT+jXyXxNUw7vIZadWn7p+uK9QyTNmYmntssRZzTq13DmOBXgvtDEdwul8GZ4cPWa5x8h8tQcWHf217HiujH6mOv2PZEk6UK8qBTIoTQgAUxREJigACmKOEJCBgFCVIQhKAAhMihJAFIJwkE4SJBBEEwRBADhEEwRBAggiCYIggBwiCYIggBwk5wAkkAcTYKri8xpUv3jwD/AC6u/wARdYz8+23eWmC0GxeYGmpA1OvRQrJM9slOOq6OlaZ0Xjn+oGZGtjHtB8tL7JvVv3z/AJE+gXpWBzGm6SyGOGuzdp/ubw5+9eNY+faFxO1tk1A6CJDyToecjsou1S4Bw57Bw1OZMxB+G4Ky+l5Qd0gknhMKph320kC59VoV/uGARofes972NaOryuCwRwV+m3VZnh2pLADqAtsCQ6B+S4FY/wCo1/J6XDaeNP8AgzMTS8w6qpm+DDmEDh+avioC8BDmrw1k620Sxq1SaDN6uGqPN6+sJ8PUghFjz5rablFT1C9NHSPMs928IYv2uEpEmS0GmZ1mmS2fQA91swuR/wBMqs4Z44Vj/wDVOmfjK69XrogwYTIkyYgYTEIimKAAKYhEUxQABQlGUJQMBJOnQBQCIIQiCRIIIwgCMIAIIghCIIEEEQQhGEABXrtY0ueQAN5+rrFqeIiTFKnbi469hp6rNzPFGvVsfs2GGjcdxd3+Ct4fB2tvWPL5DT1Jpx4lrbKeEy6m/wBpWqPe95cS5oiBJmS6DGmnCFHi30gGiHQXNkNvqdJvE7uq3v2Dabsn7muyJAd/de45aXvKz8XlTROyI5D7vpoO0Kj2LVJFh3xVb5dhpALdpwFnCRJGu8dlyvjrD02OYGCHbbzbe1waT22p/wAitV7dh4JMgHS8EcOWi5DxTiS/FHc1rGBgmbRJPWSfRWxp1wV5NqeSkQAe4HLeVcL/ALIzvA9BdZxdpwViSWnhCtaMxr5Hj3NLWgD8eJXWHGeUxrF+i85y+uWvDmm4GvaFtf8A6XlAJ0B5SOH1wWHN4279kbcHlOJ9WaBxkVDfdu1/VBnGLlrQCQQ2YNjf9Fi4SvLnPLtk/wAIvxI+SkzLETAPC/qpRg9aXBG87pPkyKz5KEtsk/VFEmPq63oyHrf+lrP/ABXnjU+FNgXZLnP9PsPsYNn9TnO7TA+C6RXT0RYyZOmKYhihKIoSgBihKIoSgYJTFEUJQAKSSSAKIThCE4USQYRhVsRimUxtVHNYOLiB2HFZ3+58NMe0nnsuj4JNpD02bgRBVMHjqdX924OjUaEdjdWS4ASTAFyToAnsWiQKvmlbYo1HDUNMdTYe8hY+O8Shv7tu1eAXGATvgcEGa5iXUdl4aHOI+6TudJEHoq6ySTUNmfgKcaCbgLpsNRkhYuWBdFhBcLnNbZs3waFWhsgcwsvEsWxj6tgOAhZNZ1ipUuSCbOYzahIIVWlk9Mjzsa529xaJKv5idVotwyy57paSZdGvk5qv4Xov0bs9LLOxng94E0jIG7VduKMI2iFVOfJPTG8cV2jx3E5fUpffaYE3GiGm+1o0/FeuY3BNqfeAnj+K4zPPCuppeU8P4StmLy1XF8GfJ4zXMHIUqnxKerU1ib8feo6tB1N2y8EH60QPfOnfgt+0+UZdBAb+Su5ThDUqNa0SXODW9Tv6DVVGU5+tegXrPgDwp7ACvXH2hHkb/wAbTvP9RU1yD4OwwOGFKmym3RjQ0dgpkklcVjJikmJQAxTFR1sQ1v3nNbYm5AsNSs3E52zSl5yd9w0Wm5UXSXbJKW+jUKYrlXZvWBDi7UjykNAPIb/eunY4kAkQSBI1g8JSi1XQ6hz2OSmSKZTIjJJkkAUAqeb5i3D0nVHRazQTAJ5ncN5PJXAuD8fVXVazaLdGM2nEmGguMkuPAAA91CnpEzIr5icQ4vfDzue8kNHJjJ8o9SoxTABkiO+vpdQMaxoiZ53Ho3h1uq+PqbREEn9FnfJYno1cDj9h4dSJaRcOJ5XsB2W7iPEVTFMdShrLg7TdoSG3iCTaY9FxmFc4AxvtPBb2R4wUdva1LCGjW9tfcltpcDX7dmtnONptoMLCNu9hqDoSeEXWPlDnOqS4kmN/VVqzC83MEk6yASd88DAurmQt8zpsRaOBUG+CaXJ2eWNsujy8LAy8QAuiwQtZUT2W0Pj33WbiHw1XsXclZOOdAQ+xJGexm3VaP6pPRt/kPVbraaysmpy9zuAgdzJ+AW2AsOV7otS0iM01C9kKdjjJsR80RhVbGUHNUNZgcLq++koH00mNM5jN8mZVEPHQ7x3WF/t+kw3afW3qu8fS4rOxmFsZEjgtPj56nj4I3E0R+BcjoGo95pgup7OxNwCZk9bBd9C5rwcGtNRo1dskDjAIMdLLocXiWUmOqVHBrGiXE6ALuYmnCaOdkWq0G4wJNgLkmwC5PNfG9Njiyg32pH8ZMU+293uHNcn4p8VPxTtlksoDRswX/wBT4+Gg5rnWuvqo3l+ESnH9nW1/E1errULRwZ5B6i59VTr1yRL3E9TJ96w6deNFapYudb+uqpptmiUkSiq8TBLW6X1jop8Nj9gXBPM3nXdHPiqb8YJv8j9aKGvjAQQPz6Ql2G0jfZmjQJF4Gk/CevuV8eNajI2qTXCNQSCee+64hmKgKRuL5qUP16K61R6rk/iCjiRDHbL99N3ld2n7w5hai8WbiTw7ixB7Locn8a1KcCt9qzST+8H/AG/i7+qvnJ9lTj6PR0lmYfP8O9oc2swAjRzg1w5EG4SVm0Q0GvMPGNY/tdZs+VxZPMNptgLoKvjJx+5SAHEkmOosuTzXEGrWc8wS4z5bCwFoPRVW+CxLnkClT+zc8wDZrRy3kdIUFNgkkHeQO+/0ldBWwILqdJt/K4yObTM9wFl4ekXRb3SSqfYlr4LOW0ATDuMxrw3+qvY7BMbuNucdwqrcO5uySHAHlqtCnhzUgfzWnh2VVNtm3ComHvso5rR2XDg5rQOMAFunDT3LRydgJmLkCf7hY+sT3U3iLCXaeDdd8yUWRU7d/mlXRWkdLhKdui6TLh5Cd8LAwvNdLg2gU+49FGOxWUMQsXHOWvijqsTHOuoUNEmTmGnm4n0t8lrArHwNmjpPqtKg/iVzG9tl+izRMpqrfyRNck6EtkfkXslHUpq0BCZzU9iMurThVqjFquYqlako7GYtRrqbg5hIIMghZfj3xA6tSpUtktEl1Q/wuc2zQOVyYPLgukrUpXOZvgg5paf0O4rb4/k1HHwQuFX+zipt1HdG5sJVqZaYOo+pQtErprkyvgTOoE/BE5WMQ0BwHC3ohZS2tU9EdlbZvG6E9X3e5WmYYmfqUVajs6ieHRPQtlEMIYHcSQhcZ+at18EQxhH8Uz1n8CFVe0aXkoBMEOvae6CRz+SRCaCTGv1ZINjyUkbsK7hw38QkmPZK2px0HdU673uO0Bs8Bv8A1Vhot1Vuiz6/BZfy+vR2r8RZOyhSp1toAbQPMxHeVpYahWb/AOx3YkD3qalSj6laOHoiDP570PM2QnwYnnsp169drTFV1uh5cFYyx1eQ4ESLzAtKsGmIsBfWeKOoyAI05aqP5WS/8kbGxuOfUMOvFrNA6SVrZRSiFk02bT7d+q6PL6dkOm1yZskyq1JqYRq3TVhkLHwwV577Jy9FTWyvWdZYuNFytSq/WN3H5LOxukhQokkBhH2C0KT9Fi0XQVo0n6HeFycn6touRrMKVSmCQfVV6VYTCtNKeyJO0yjp07fNBSbf6haFESIU5n2ZBvRnV6cd1CWLXdS1BWfiGbKVS55BPZmV6ax8dhyQV0FdZ9ZiWxnnmfYaPP2d0WVRfLrcuq7HOsNIcDoVyDGjaG4zwG60Tb4LreJftJmzLTLOOI9pzgT6CFYy8eUjQmeEfWqz6zvM6+/kDeDvWhhH7TI0OotMnhyWxFBo5dS2S7ZLSQSJOuliI+tVFjKJeZiY4a3PqoKVaRO+RPNb2W0va6iA25i5NogKvJbT/gcymZOZNA2GcBfkSBvWJiqZBvwF11Od4bziBbZEwOZH5LHxWG8u1fl21R+T4F6mSBb60TUqMkAdO6nFO31xTULOb/cPiEkxlipRbN493BJWKmE2jPGNeiSn7C0YjdVcFSYncqg1VmmFgo9ZKRepOvyWthTItvssJoICu4KuGkTpN+F7FEsdRxwbIpgtPYHkeiPGUWspgg+aYAmY1g+gPu4rNGII0Mwd/LkpGP8AaOmNLfifrgrlrRjz04nZby+hAXQ4WlAWZg6ekLapBQ2cwnpHUclK6ompMuiqMI3X4fmmBVqumyr4lkhWNniI/RA9tlEZjOBEclbw796HEU9VTo1odsHssXlY/wDJFks3KQEyr9F6ysPU3K7ScskjZp03K1T3wsqlWCusqK1VoraNBpkAnUKviroPaqN9RTq/ZaIpaKlRUKyv1rqlXKrJGDmzF5/iwfauaDfaEcLr0TN9JXnWZO+1cR/N8AJW/wAJvbKM/QsZ993ImeFtFLhahF57oMcJcHjR4B7gQQo2rp7MpqYWrJgak2ldL4arn2pYeBPp+q5KkbDrr1XS+FnTUe46hhA7kfgs1v2LZWjXxUbf/UT8R8VTzCiHDoFE+q4vk6Q0W4BoQYip5SN6yNP27OhNy41owq9Eek/XwT4TByQSIGvWFa9jJur+Go7NtAbdfq60pmNR9iBLbBrTG+Ckgq4ogkS4Rbd+CZG19lqxv6OQBUzHIq+BezUW46hRNaeCd4qR1cXlY66ZZL1JTfZVQ9SSqGmbFaLRq/mtfLmeVc8XLocsqSwHkFOVwYfOrfro6PB0tFp0mx9cFQwRsFpMKNHOLmFMlauKpsLBGu9YlJ6tivZWS+CFIp16cOUVQWU1V8qtUfdRJFPEiy5zOa2w5juZB+PyK6DEuXL52xtRwYeBIO8Gwn3o9Fb9WKn6rZs4LFbQF/rgtmkZC89wOJfhzs1JLNzxu6hdjl+NkCLj4jkufn8d43yTjIqRt0nKyyoqFN03CllZyRoCohc9U21E5qhPYtEr6izcZWR1ahnkszMMa1upRO6fAcIoZziYYSd3yXFCm2o6zgx5vs1Dsy438rjb1jqtbG4o4l8N/dg3P80bhyUlXBNcIc2Quz4uD0jns5/kZVT4ZQDJpbJEPpO8wOsXv7/cqLGyTAnf2WqMrLINJ5bGjXedoHATcBVX4WowzsBw/pdHuP4rQUzkT7GoNmBNpXS+HwGOIBBBBv0a4j5rl2PcDai8ddmPcVbpY6sz7lIzu2nACY5Gd6r/AB1sv9joce7ZqG+kdJDRKovxI0tzWMH4h5JfsSf5Sfmn9m8R5J7z7pQ8HJJZGkbVN83Aho3nf+SkxOZAN8kTptcOMLCqVqrtQY4AAD4qP9lc77xgcBcnuhYWS/Nztlh+ZNm8EpJ2YYARHuSVv4JF+e/st+1lS0y3e0enzVdrUYCs9mS9JCr4am6+z6EqA5ezdtev5KwAiAUXp/BbP69N/wDSictH8x934I8pq7DnUnHS7Sd7T+B+St7KrYnC7UEeVwMtPA/MKLhNaCrfyzqcurWWpSqLkssx19moNl3uPNp3/Fb9OqslJrskns1aVRTuqWWQKyl/aCkmDRPUqKB9Tmq9WuqeKxQAuem8nkBvTSAWNxMDhaVg4cmo91Q6GzB/SN/cyrVai+qfPZk6b3f3cByVulQjdCvxzrllOSt8IqGhNtRwUNDCvpGaJgb2Okt7HVq2G0lIKKnbmlplaTT4IcNnMfvWlh46t/yFvWFqUcwa8eVwI4ghVG4YFI5aw3IE8YE+q52XxYf9r0aJyP5NSnXEIKtYcVTZgWje7/J34oKuAadZPVziPeVTPifDZN5CrmGbatZ5jwbeOp0HdYlTCOqXqm38oMj/ALHf0sFunCAWAhQVKMLo4MUQuDLkqqKLKQFgIG6FMGqQ0k3s1oMzkBRPbKnLFEQmkJQir7FI0FZ2UWwpFhT9ij9mptlPCAK/s0DqStPYgLED0QbCSl2UkwAYETRr9bkySrNSJmiyl2UklEmRpgkkpoqsJzARcA9QpMmeYNzY2vokkq8v9oY+zTJREpkllRoK2JcYN0GXtBbJF+O/1SSV8FNlgIkklYVDhSt0SSUKGiVn4I2/NJJVMmGFHUSSQgZCoHpJK2StkJQlOkrSkg/NRhOkpgIb07Pr0TpJDAehKSSYEm5RVdySSQ0CkkkgZ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94" name="Picture 22" descr="http://www.lincolnschool.org/uploaded/faculty/dmercante/History_of_the_Modern_World_9th_Grade/Squash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4193"/>
            <a:ext cx="3317875" cy="248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24" descr="data:image/jpeg;base64,/9j/4AAQSkZJRgABAQAAAQABAAD/2wCEAAkGBhQSERUUExQVFRUWGBkaGBgYFxcYGBocGBgXGhgbGBgcHCYfHBwjHBcYHy8gIycpLCwsGB4xNTAqNSYrLCkBCQoKDgwOGg8PGi8kHyQsLy8sLSwtLCwqKi4sLCwsLCosLCwsLCksLC0sLCwsLCwsLCwsLCwsLCwsLCwsLCwsLP/AABEIALgBEwMBIgACEQEDEQH/xAAbAAADAAMBAQAAAAAAAAAAAAAEBQYAAgMBB//EAD0QAAECBAQDBgQDBgcBAQAAAAECEQADBCEFEjFBBlFhEyJxgZGhMrHB0UJS8BQjM2Lh8QcVFnKCkqJD0v/EABoBAAMBAQEBAAAAAAAAAAAAAAIDBAUBAAb/xAA2EQABBAAEAwUIAgIBBQAAAAABAAIDEQQSITETQVEiYXGBkQUUIzKhsdHhwfAkQhUzUlNi8f/aAAwDAQACEQMRAD8Ai58qVMTmV8JLBzlfzhLiuKpUyZaAA7WcAcmYB/GLDEqFAWJiEgJmAHoCeXIRPYrgCj3pbdR9R1iVkzWnJVLYfhJcVGJy675dElFMozUJSCVkpbxJDNyEfTMMqiOhB9CLGIuglqlrROmKYI6aWIBYcvpHXA8cCVql584dwpiAX1IdjrzAPSE4scQZmbhV+zA7Cy8KbQOCteLaNM6WFgEqZlWtEvRUMqXTLcOpIUolT3vkQhI37xSon7RS0eLBtXcXB0ML8SwtE1Kg5SCXZNg/OAZiATZ3O/5V0uH4ZsC185/zBQJbR4pcD4gW1kqPlb1j2n4RShbzApQ2AFvOGqZyEMAgIZwwFjyYwUrYpG0QosNgXvdmcfJaf6fVNOeYrUae9zrt7R2w/hyWpVxbmd/WBajG8gAzM1usAprlr+Fz10joflqhotUYWNttB19SrE4IhKcpmJTLF2VMs+5yuz+UdU4OgoPZTUkmxCVi45M/O8SCKGcrYesc51JOT/8APN/tN4eMS3op34F47WY+irJvCak5lpUU5QxzAKSrnaOYwTtViX2CEzCxC5Su6U/zIu0ccBpqlYy95IP4Xf12AhviuOy6KWpKFBc5Q7y3dvPcxx0jHCmihz/ARRwytdbzZ5fk9yU8XT0gpp5agEyg5PNThz8h4CFVNiRGsCoR2gMxT5s3qkj7iNJ68gzW7rFjcWuHHK0TuAcVc17mNJ3H9+6rMKxQHupShJNiQQgtyfT2gk8EUs3KeymhSr90lQAc8jrZ/MRAz67tO+kJS9yE2Dm5YCwHQco3k4mtPwqI8yPlD2yluh1Ur4ope1QC+hHgtCZuUS5ykkZVKudm3DRn+i5MrPJlhWRY7yScxBL+mgMREviacn/6L/7GC6bjaoQLLLa3AMGJYzu1Lfhw6rI06qtk8GyZae4ZgcgFy+99oZSMIlICitKcwPdckuLX/p0iAlcaLBdw45/aBq7ipUwupXvHeLGNQ1Fwc2jnil9ATiIE095KUNoCAH3Yi8cMR4rkoJyutW3L+0fN1Yz1jguuUdI57xJWgpEWYcHU34JrOr7k2DmA5lauYcqLmBEyir4j6Qwk1olpZLD56RIGAbql0rpBQ0CLpMKTI703vruw5HW/TpGtXiSlXUotsHMLanEX3eF1VWNc6wwlztFNmjgGiMnziJoLuCB5dIq6HiWaQhiykhgRYttEThclc/MR+AFXpt5w0w2o0MDIHM1XcLIya+Y5L6JxbREiRUWZQDlvxdfEEiJjCccXIX2YISgkFRI5EhyeXPr5Rf4JNRV0iZKyCcu2oI0MfPq6mKVEAd9JPV9Qr2hknZeHA6O+/wC1nzucxnEAss0I6tJ0PkU8xQSakzZSWIUMwYMyh+Lo7x8+E0y1FBIJSWtpFlwpKzTCcxTowLMOfKFnEXDiJlQZiVKSbZma/Ij0aJ3SDM7NssvAY2QYmm/7JWmujyOisEY2V8oyF0wr7DiSf0hEqxTOiUlLnLLQ/mIYS12if/zITZjTwmUs2RNlgIQOSFo+HL1s3vBiZ6pSskwZVf8AlXVJg54iTmCyfZmKZG33d4o9/O0RidH2sspBY3b7GOPDXCbuNCA61MWA3PgIZZgtPdN+W8bUWJTJJOU2VZQIcHk4jsMoacr9lZPBmPEaNRt3JViclVNPVJJcpIYh7ghxbUWOkE0mMaZoZysKlzkrqJq3WVFw7Ek31uWYjQAdbQuxPBgGCFAg7B7E7XvHJWMJsClxgeRvaZSMUQfxesd5i0r1APgB8olKqgmSjt6xwGIrTt7wOR40BQOPVqplYPKUf4aT/wARHaRwqfwII8HA+bRMI4lmJ0UoeBjlM4um6Z1n/kT9Ya1hO9pDpsmoNK9TgikAZiEjqoRoqupZQdSis8k6esfP5+MTCHJJhenEyVMr9eMEIuYHrqi98aNHO/vivoNVxdNnnsaVDPsgXPiYk5ciZMqMqwbXL6a/OCcLmKcZbcmijp09rOSVJAUR3zzZy5G1oMUfFPfGSBRob6c/HqiUUATLQhgAQqas7hKQQkE7OX9REjiKc3cdnB+UVWJ1o7JatDNYJHKWjQedo+e11Spc8BJ+H9GPEAu05JWLkczDkDd2g/n8JpQ4KRTlayQrMzbDX9eca0+FrWWQM3QEAnyPyhua/LJSmpSQlQCgpHK4BI8o1warlS1BcuelQBOoKVXfYxx3X1UcGJZG0MlBaQPEH0U/UylIJSoFJGxBBjkJjQ+4tr0TgV5TmI1G6tjoGDW30iQkzFEgMb2gg29QgOMY51N1VHh1B2gUtaQXFiS3O+uvzgGtoVIuAcvOxHqD9Iq8JSgJY9LAD2O0aYtRpUkgjXrEvvADtVb/AMc/Vwdr05KKM5tR6Rv+0tsR5RumiJWUJOZQ15AdetoN/Y1y0FYJYE2GmXn6xfTVh++OD8t//UFOnFKUqILKuOuo+hjmisBLX84dYVjCEgiZJlzQQAM2o1+E7a7QwqKujWk5ZHZKb8xUDbcH6R4BtJs2Ika6wdFIz5+XqY3wenE1RKybbRW1WASZwSgPmZgrQpfn5l4SKwKZRn96GJU3MEXuDy+8LzgggbpeGxImnGfYclS4LhMtmBCX25vrAmLYIqSsqSO7uG06tyjjQYkNIqcLnme0o3zfCdwftCGnN2TuvrcrMuZmw+iH4OxvsZgLhie8+mXe/wBoD4nny1zJhlqZOZ0kai7gxriOFGVMI0INx9oCTJM0hADX5fokx4Bzvh9CpsW+KNjnu/2FeKY8ITipS5i/hQCSdHaFUziEAzXN1KSw8FH7iGeL5KSlyg3U4Db8yegiIUUKS4WCrUjS/R4pdhwG5TvzXxrfhu4g6ivJVEupSQ51PSMiYRiAbUiPIDhlfQtxbaGqrsZ4bHZJUSBnLAbnmRHbDcGKpWRbGWkWK3OXwOvgn5Q2o8OYAzSpSgAEp36eHlD5FHLkpC6g31RJHtm5D3MSMzEUNgtWeKJ2r22eXXy/Oyl0cLrEvtB3ZY/EtWXNyCQxeEk6oWOUPOI+JTMU61AAaJFgB0iSnV6pn8NJPXb+seoPPYHmUwuEbfiHU8hqUyOIszgJYN4lyXPrAU/iNIdi56RPYkJqf4j/ACEcqVGYEj8LfNj9IoGGB7Tlkye03MPDYK8d0yqMcUrQQuqaiYb7dIZSkhLZgz87eh0MMUYWFAEEMeofVmPKGU2PkgLJcVpn16bKRUoncmG2DUubvN0+8NTgsoFzlPnb7RlTUy5dgUsOTCOmUOFBBH7NdC/iSuFLfEKVk7X32AGvq4idKQpY/L7tvBJrO2X2YOUEsOp2eOc2lVKWUrBBH6tBDTfdTzTRyPyN2+6a0laELAQDl8Ty/XrFpQyjlUTqo5XOz/F/5f8A7CJXBcJUuWqaR3UtrbUsPM/SKbEKrspFzoCnzUyl/RPlCie1a3IGuEYs/oKf4mxd8xHJkjkB+nhPgNK5B3Uf194b00mRMstEyao3ICglugGp9YcUmCyCf3cxUpRsEzgGfkFD+phQlAsc1mSYyJ+IBPytGn5Sjimq7Tug2CQkeCQw+UIKKUu4SxbmlKtPEPDTF6XLMKVqDg2ylwoFw4PKxHlHkiWUpsXHI/eHtdQ15rmJw/vQzRHbbvXWRMEw9nNQEKAtlcO41Dk39PnC4YYqWQTcavsW1Hjs2sEziSFLLhQysG6gWPhfxgWtqZi03SXBuQCNPrHcva02WWxkkHaaO4g8iqKhm6RQz0iZJUwukBX0PsX8ok6Cc6U9dosOGZySooWzKBF+oI+sZnD+LR5r7ZzriDxyU5hGEKInTBbKbm25PPw9xGlTSns0qUVpC3b8QIBy6Xa/hBWJyVyVzEA912L9ND6NCROFrmTZaSp5a1BLBXW4bYRfG4E16r5THezA0GVnX+lDChQsljlLm1mt0jwYZOSp0gLbk/2IijrOG1TpqxKZKUFis91IA58451OLopJWSnJmKPxTVFkONezRu3P3Mea+yQjmMOQRhturl/KXUFNU5gTLQnMWGdaUA+DkeukdKrGKhKShSAU3DWUnyLs3hA8rjYAd+VJWfzLQSo+Je8MF/wCJaVBlU1Or/ir7w3gRnU7+ChEMI3r1SCXPQSor/clIdOVJUlR/Kz93xh3w3xD2cxK/Z/WFeI8SS5xcyJST/KCn2BaFSJzKdCWG4EeMY5K7DT8A1dtO4X16vWiqPaIIzHUbmEpq1SwoIlhS9Evre22pibw3FDZjDyRPF1lTq2H1eJ3yODg4aH7rVnlw7cOc5tvLxSf9kROlrE0zFTSGS1koY9db6jTXxjjS8JISBmKlk7JYN4jX0MHzsZEpZsl+o59CI0/1JPmd2W+rd0BOvMgQ0SOKgZDhw0SHmOZQNTwyQo5JUwp2OU8vCMhlM4jkSzkUVTFJspQJYnf3t5RkOzdyj40fJqtanGpNKDk/eTfzn4R4Dc9Yhsb4tUsklRUo6kmEtbiC13UWHKE1VNeJWQl/zbdBstnE45sIJj36nfy6BET6hcwuT5RR4FiIZwANiOW0L8PoM0gr5B/UtCamqFS5mYaPccxDqzaDSlEHnDvbK/XNuvoOJYMmdKJAcgOd3HMeFvV4kcPpTKm5Sl9QRe4NjoCYpcIxksliW5feGdZSoE1ZT09CARC3SZW2tGbCNxFVudj3KVxCkJB7RbJRZ1P5BIMLKTFzKI7IEAHUm5HXaKypoBNBQRry/pE5K4cUJpSXyjdrnoI9HKHAkqCbAzslaWm+Wmnqqunrpc+QuYgIC0p70slnBYEp89oha7DlFTpSTFhKo5UtISQEJFycrqPrvtsIS1uJpD5Q/IfcwfGLiMoVc2DjLPjOr+8lPfsaxfKq3QxaYTNRWyhKm2nobId1pe7+G584Io6UBIFn3I3O/lBCpINukIkxAJykJcXsWwJA7vQGNY4lITJlfw5Zf/ebOo+QYDYeJgLGsa/aFISlwhL66kqJJJ9faO9Zw+CSQS/N7QKrDiA2V/CCDmnZUOZiHW14oeqOwylHdN06OW2GpflBWL1ZK2zHsyMyQQGfQuAAHtvCamnZTd/N2846zakkuo7MOQHIQprC0lYuG9nyMmt+yJySvibvdQC+2sESlp3ZoVImdY5T6sJ1UPWGZHFfQNliiFUqJOJSE6y83nBP+paUJY0qT/zI+Qf3iFm4oNnPhGKC1AMD6Q5oc3+hSvxcb9GC/AlOl4jLVMPZoCBskKJ9zeGlJOiNp8NmBWYvbS8UdBUOwMSYlgOoKtwEz3NIkbXS1Y4nhyZ8vtk3zABY5KAv5FngHhjh1CT2sxfwK2Ux6aXFt4IwPF8ndLkEiwO40IHOGON4WFXR3SsEkJt4joem0LouaXN8/Hqp8bh3SM4QNdD/AAVLcWY3nmGRKLSk2IGhO/i3zeF2H8PCcoBcwCwbOWAB0b1jli0nsVKVlZLlg+nIc45VuKFE64OUpQxH+0D6Q6Nha3sa/wArPgDMO5sT9N78dE8rP8P2QVAoWHA7peJ/E+CVS3ZKgRqP1eGuH8QjZbQdWcUdpZSg7NmP1PhHBOQdiPqj9pNjbDnFE8jzXz//AC5WZlBmik4foUsVBIUe8GLFgA+nl8oMxOVImJSywCdVm7PqWSNN2aAsNliRUHs5iZstxcjK7PsfaKGS8RYjJWmLailuNtKmgIvZydiSTy8I3w6dOmKCstn1cj0aDxRpM1WbnceHSGMqaByHKJ55wNALKoMTMo4h8l0k4DKWrtKg9or8odKfAsXPLWHmHYdTW7GUlH5lAEk7avytbmeUAU1CpaX0HXl4R24fBRMnzFkiTJDKa2dRbKgdST7wiHiGy53l076UUjmOdlYNE8RwnTEP2Em/8gEex8bxbGJ0+dMmrKgVqJYEsBoEjoAAPKMiv3Pq4+qDJ4rhPqCo9I4LLx3RRrIcA+hjghBCmOsWtpUSGV2r+aq8CWTSzZYuQL+DhQhPU0DIeKeiWQsLT3GSlLADQICC4Ni7H1hdjBSAw5GIzJ8Smr6b3f8AxQZOTUFgs/aLWbrKU79pLH/klDeiREfhGEulM4EnmAwA8buecVU7uyaYn8y28CQPmI9IA9rgEHs3EZwO419FY4BTpXLZgSk78jCLiOmRInlRFsrpHM7A9HeD8CnqEwZb7GAuOEFSi9u7aONluBrq1BpXmIici9CFB43ipWbak3hXSU6lEnWDpNCFhySCYNp6Ls0Nr1gg8NFDdQuw75pA9/y8kFhuPdmcq/w2c3B8fvDylxhKtx+miTFHmmq5AxvNqSgMixOpZzrbwjromvPep48dNhmW4WLoKyFUDHSUAdCxMQsnEpqFFjmHWH1HXKUkFoS6Ex62tLDe0Y8VoAQU8qOHVG7a3hfMwLofAP8ASCaTiBaCLkN+t4c03GTHvSkHnZngm5TzIVL8x5AqXPDoP5x+usdafgoHQZm5gxYr4wpiXMh/+beltI1VxhKOkpI83+cOGQbvUxhzG+F9lMp4ayAEJQB0YGCk0SEuFOCzhg7+9oZL4lSR8KP+o+8La7HM2yQOiQDCnmPkbVTGvGlADyRUmmpshK5l30CVOz+DO3WEGNYlIH8GWUsfiUSVHo2gj1eMoS7kH0hJXY0na56BoNmrapZ2Jnaxx7X1/gJ3QYiCAQWPpDqhx5SDq43B0MQmG1ClEq9BtDmTWvrCHxFhtqqw2KE8YzBVtWhNQHSMxL5km5PluInMVwJU8pEtgpCWawDC9z0eNpNUU3SWMdhUlZDWWSGIjgJBsL2JhjfGc3IaHooyrwqYiYUKsRv9mjtLpQNST4mKqvSlSiCAz8vWFk/C0n4SR7w8zWaKx4MB8JslWSLSwz20j2kUVCYR+EZuehj2dw/NJstJ9QfrDPBsM7FE7P3lzEZRyvqSfSDJaBdqPEsxDxlEZSvEMUVnBG4t5H6aeQhxhQYBZBU4u9mL2KeVm94BOGBJBVcjQQ0w+blv3SNwRYjXyjj8p2T8LgCf+sPJWFNNQqSAkPMNmGgJ0hLxchUzJSSWKJbrmkfimmxJLsyR3R5wdInSpUtVUhJSpTplJtlCvxKSOQv9oU4XVAKOZOYEbnfYxwZQ8Lkfs+MvcW7Dl9/RLUYRb+oHtGQ4mY2p9Ejyf3jIPsdVsiLTYJqqYgWLeHyjjV4DJqB8KQoXSQN9WiJTWKUbExTcPzZgICrvptE5bkNpjXiVtUgZk0S0l9RZolMWrCXvrFNxakonqB5n3b7wjGA52zKZ72H9bQyJjWnMVLj3ySt4US34XlLmLCQ5AsBzJsBD7iGvGYJSXTKAQnrlLk+anPnBGHYWJMt090myQNet/Ah/EDwC4pwcylSWBdYClhrJcuPbwgz2rS8PGMLFl3P8/pXvC0zvOwc84zjOW5BbZo24BRmWX0Sn6tHnGExJbKXAJEJA/wAQ+P8AKvzf5ldy+VmeErUnkSPeGNNPfeEGOKaavx+0EYdIK0gpN4J0YyhykhxbuMYquk9mUyVA3Z4Gl8IqUe6t35h4HUJqBYPGtNiE02V3bs28A0OAsHRFjZcKG1O0/Vb1/Dgp0qUuanMA4QLknxe0b4HOdA0tygaRKzTlImG5NiTsdIOOETKSaZawz3HzhkgLoyosAWiZskYphFb2fNUWH4WmeoIsCQWPK28I8YwAoKkkFKh4iHWE1plqCkvtpFNjFXTVEq4mmde7Oz7EkgN4QiIgsu6cPqtucHPlLbaenJfDJs6YlRSVKBB5mCaOXNmlklZPQmL5P+HhqFhZSptLWfxMUlHw3IogO0YHXKLu3OK+JmbYFd52WA32c5spD5NL0ANk/hSmA8FLLFYJfmTDKdhEqWWKA4O7e4MG4hxao2QAge/rE5VYs7kl9zEEhznsEn7ei+hbEGR08ADpz8yl/EE5KUFCEpClEAEBm1cjlt6xIqlX1fqN4ez1mc52Gn68vaAFUqkOWJS+vInb2i+FuRtc18jNhWh5c35SV3oJeVMdpJedLHNV/DeOIqQ0dhVSZae0QsrmKGUJKSkoJAzq1IIuwLje247lJJKoxErWQiNp1W8ytyzFAfCFFvB4e0JySu3XYmyB9fOFfDmCdqDNmA9kn1URsOn65wxnzFz15Up7uiUgOfSEPoGghZLLiBwGmx/se7pfegkzX3d42MwwVP4bUgd5QQdw7keIDtC2agpNlBXkfrHiwHdbAlcwUNkR+0mMXiDCFVXUqTa0BLmrO8G2IKaTHlulapmqtzLbkIaYRLK50tCVZSogZnZuZfwiboQxMNULuCNRHXNAK7DK+RhOxKoeJMQTMm5U/DKdCbuCEliQG3O+9oSTcVCNEqPkQI97SzvcneCJU+0LJrknsjIaGNdVeaBTiJIdgPGMhmJ45R5HOJ3J3A/9kFgJK1BIDNv4/X7RW19XLkzJUsn4Xzn+ZQgHgLCxnzkMkX6FrmJnFcRMycsnQkn3il0Ry5uqgjxob2DrSO4mxNE6rUpPwg2+Q9hBOC06pyglIypHxLP4RufT6QnwvAlT1u2p8os8PpCQJEpPdf8A7HcnkP1zJCuSbDJKRZFH7BHYZTImTRYiVL1J0CASbnmokkn5RO8WY2ldQpeoJaxNwNNfL0hrxHjiZcvsJVkp+Mj8avtHzjEK3MrXwg9+yPNcmlELc58B4dfNfYv8PqsdqpJ/Gm3leOHEigxY/iOzRK8P4gcmZJYtt1EFzZpMZ75srOEQteKIPfxwdCAojG6b98sktp8hBnDdNlSuYtYRLAcblR6Dl1jhjaSajLzZ/CC6lLgJGg2i27Y1vcsBkNYqSUHVpPqVSUsxCwI7jCJajoHGkTMqSuUgLex0EEU2PeNoz5cNIw20rcZiIpm5ZAPNPlcOySoEpBI9YcysLz5UhDkMBqfnExLxyCP9ULAstvAtAtY46PtMyMaPhZR9PsriXw5LQCZihYXAyhujkxtMr6WQBlQkqbdQU3i1o+cVHED/ABLfxMBLxsH4S8Vtdl+RgHeVM5jSfiy33DRXWJcZzC4Sco5AM0S1djJN1KfxhfTqVMUAVZQdTyiin8JSFSc0ta5iw5Jbukbt1Ed4T5O082u8eOKmxt350pCbi+YskFRgGatSlFK1BPy/rDmuwpctLoT16+UTYp1TFF7dIewR12Vh492JPZddnatlX4XQ0y1JQlUwuL5cpHU+kaVlNkKghygliDoW0ce8AYAVU0wH4h+nEUdfigmfAgudmt+tIFzg0bqrBxO4eV9nx5KZny5RVZBS4DjUAtdjqz3vDTh7hYz1Oruo5tr4dOsdqPDQZgzgE6t9Ip5y1ykEIDZiAGt4+DRM/EOdo1ZntDEDDkxR/N16ftLcSQlJElJCZaP1bpHIYqiSjLKBCjqvQnoOQhLidYQtQNyNWifn4spSmFvnHYmPOoVeFfFh8O3NudfEnqqOdUqmEsColyW1sHJ9IRV1QsaBvnFFwjUpQsZkpUTbMoFTeTiA8ZSZcxWXmobaKcfIwbMraPfqilnfLY2SBZRkBOftCe8S2XfTfl7xwVOI2cdI7VCxAC3dxaLG6rJmDovlcjaKc5hoiEtGu94cyjC5BqtPAPLo9VvUzQlCSeZEckV6cpvfkIc0GCmoSAADldW3QWhzQcGJcpUTmSHKUpLgdXgQwu2Cc5speSJKHSrKjRUTTokeZMZFPU08pKyEksCwcAn1eMhZFdFcMO4i87vp+EZJxJEmQUZWLEOLM/65cojKej7WcQgFibbn6OSYeYpWKqUyxkGZWZa1fmUpZYFuQSC3WC8No+xGVF5ihdW6QfynmeY25vBtJGhNrFwmCka8ucb6IynpTKAQn4yGLP3Q7sOai1/7MRiVV+yS+zQWmKHfsxSPyjx338I7KmopEArGacoEgPZHIkc92iHxbFCokkkk+5gzp4/Za4ysbmO33/SAxev1G5/RMKqalKjaCpFIqYvmTFXheFy5QdbKVy2HjzPTT5R4uEbdFl8F2Llzv25BcMApzLSUne4hmVx5PqAMqRoCW595vtHNSozHHOcy+mw44bAwckkxOlUqeCnl6m8dZF2LP0hxQoBK1NmIAYaavc9B9oXz5eWYRqDe3Pf3+kXgHIHLPLWiVwHNAV9Y45AbaQuw5RKy++kMcToCoOnx8Y40qHUnoP7Qz/UlZ9udM0VQBTDEE5kp6Jb0icrQyoqKosIVKNOLzFKKvytYcr7wDHWVRjoRlABA8dEkTLcwYiUoMUg+kP8ADcap0aSZav8AcFfdvlBqMeR+GVJH/B/mTBuk6qSHBNGzr7xSX0NS4YhjD7D8XXKsDZ4V1delY/hyx1SGPtAsqraxiY720rYidQyyKqn1KZt9+W0KarDUlTteOEqogyVWvrE7812rg1pFcl0o6aSPiJBu9nPT9PGysURLfs0gnmq59NI1nqQQ4N4EMm7teF1zKEsrQJhhEozF94uolyfHeGXElUCoZXZmDnSzP1hNTTcpcWPSNK6ue+p2hkbjlLeqgxODikoyC6U/XVP7waHLsd9y/PlCidLu4B52BtD9CFJuVMegA+QgLEppKT31f9j8njQa6tFjyYZwj0AACNwaZcfdoY8S01+ig48DE/gVQbcxFTjM4zpKV5WyjKrU+BJMIIrMPNeb2gHdQo1MpDs7XvufV4PGGIJICgABYkaltPWOFXKTlc2aBE1x5WigWdQpWYcQS9s3Y0Xhl5Vawxk6QD2ZWlSwLJZ/MiwgumVaPOVeFe3M5rU0kVakJzJLNByOL5gc9okEpCSqzkCFYDypg/lf0MI/2bOoADUwLRztVSzFmjQCn68Ulkv2j+RjI5y8OYAMPaMhWeNUA4it/on+HUSlKypFza2vhDibVIpE7Kn+oR91fKAsS4oRKSpFMCHsqYfiPQflERVfit7lyesOaMu2p6o5pmgW7QdOqOxTE1LJUS/X9amEpuXMCzKlRj1ElatC0GGUseXF8Q1VplKqkou7R4viDZAKjA8nBn1cw5w7DUJcFN9vq58IAsZz1VETsQ/RtNHqVpT085wqb3XAUlOzHRT7iDlzXjcSG09o519GqUU5g2YBQ8DCHNzagLTiYYB2nWStaeu7OY50KT6tZx4wunVxVNcefTk0ez7kdYJ4ZwZU5WQXJJJJ+Z6AQ1mrcqRKSZLHjfgnGG0QnMAQPEt+jA2JYEqUsvYi/jrGtXN/ZpvcNknYvcbiKyVxFKq5QE1gsfi5678+kE1ootJRv7Tg4D8+KgKuoIF7ROLBUonnH0CpwwLcFLjSFc3AmLoZJHNKT8w8cjcGqXH4aWaq1ASzDaVIYquBrre1hbnHKThaytykhPM90e7QfX9qEgJdwLkWc9AGt/WAqAkqAW77vr7wyxWimMbszWltf3yT8UElKRnUSSLFBD5js2U5gP7NCiqkBP5yeoCR9fpFnhVCopORJUCGdPZh/F2KrPyO8I8bkFLggpvcEl35MS9uvqYJzaFp4ZmJBcpyTiSkqZre8MZWIA7wJTUBUSQNT5W6wxkYGhBzruQH6DyiaTInYbjtGhsd/IeKLpE2KlP/ACjnHcqtHlNdIUbON+UcZ88CJ3NtXYd7iDI86HYdB+916ue0LZ9XmPyjeSO3UUBWU7OPi6QurqWYi+3SKGQ5RZUeIxeYnLsF3nVQFyWgVKTNuzIHqYxNAJjTB8P4hqQf/wAn+kUWFUSEgLmuJewGqug+8NoN0CjY5+IGZ3y9OZSCQky1xZ4fXJXSzEEDNld3JJ8ibROcU4qmdPzpQmWlgEpT/KGc9Y6YNUDOl9DY+BtAu0dY56IKq2nklVRIKll/IQfRYKVpKtAOe55R3TSpBWVkDKpjz8ucdpU6ZNlplS05RmJBD5i+xu3tyjoOUW5ec05DwxZSjE54S0pGxdX+47eUcqJdoIxnCzIDEcnPXeAaaeNo8NWqHBOp+v8ASndInM6fzAj1EYmjSkN/b1jlTrZiI2q03cnus4gN9Fuu7PapLV17EhKiw0tGQoVUBzb3jIo4QXz59oP6plPrSrR44opyYIM3pGn7WAY4NNlS8lxt5XSVSwVJlgRwROJ2gpFKojVoFzlVDCDqNUTIXsNTYQ7paXKkk8gX9R6G48xCDDZZSCTddw/LwHhDmnre0LFkgB9QG0BAf4hZ21gBrotCLQZiKtMMMpApZmLtLQb/ADaFPF3FHakoTZALpTyPMbjUwJjON5R2aC6RoNPEnqYnQCo8zBt0bXL7qfEz9qhqft+1tLrlFQHOK/DqjspJSmxVqd2G3rf0iTpKX96OgJP69YoJk2wHtAPNfKiwLXEOMmuqExOcyVHpC2gnTAkrTZKSA3N3+0bY3O7rPrDPhzDBMkTiS2VAUPF/7wcbbbqp8TI52IppqgjMJ4kYjMB4GKenxKTMYWQeveH94+eyaAqUAzB9TYDzjqZq0zFBAXlBsWNx+rwAto7KqbPekg16hXszB5ZUc8wDwu5hLWUgBLB+sLKfF1pZwfT6QxRxAFBlSwW5OPWAJB5UrWuHM39F5JnLTdKiG5FvSNVySsuXJO5v847J4ilt/DT6mOKsfb4Qke/zgKO1os7BrQ+iJkYcbPYdbCBeIJqAEy0qd1d4jRhdgep+UA1nESphy5irkB/SFk2aogt8W0dAyn8rMx+NY1mW9+Q6c/omVXiIAdRA5D6AQjn4mVq5J/WsB1IW/edwbvDDDcNEwKDscpI6kbecUsjAUMmNfMaboArDhrh+XUyvjAIPefVI2KfEnXpGmIUfZvKX3mJyzBoeh28+peJjA8aXTTXB6HkQdQYqP27tAUpBUlegJFuniOe8G6i2uargeXGxt06JGacSydW5D69I1qahSikIBUVWT9ukHT5ZT3V6bH6H9WhbNHZO7hB1I25GJxvTkzENMYzx6dfBBKw8hR7VTH1jpRTIArJ5CiDc8+fWO1Ast1hrxYWTHI3N2Tad1krMsH8wCvZjD7AVJlgrOo+Hx5wjQf4Z5Ej5H7wRX1YQkka7DrEr7zCltYYt4bsyF4mrwp06lRc9LxNpFwNLx2p1lZJVckxyny9IpjblFLGnfxDxAKtOKOZtBVRJK0ZX/tyhNhUmYpRIchIvFThKUzQUmygDl6kbGALDm0Wjhp2TRlruW6TjBWtl/wDP9IyKJONTEjKp3Frk7aR7HM/efRM93b/4/qF8/m1RJYRvT0yydPWDZVKlO0EpmAQ0vA2WfHhHOOaV3otpFIrUtHWXPIU2vhAs2rJsIdYXh4AJVoA6lHboIUa5rQ4gjFg0BuVyKMqtw+xDF/Dk28B1wUPg1Ow3g+dj9NnuhUwizgADyDt7QypMTpyDlAQSLOG/9QtxLTYCil9p2whrCe9RX+WT1XCCPG3zhlh3Dswai/rFTTYhKBdSQrkEnKNtS1/KGaOKUBOX9nl5eTrf1e8Nz3oTSfgMM17GzkEk94oKPkcOTEqKn16coMOAKcBSspUHHd8xvFKvEZEy+VSCS7OCOf68oKxeRKnSwuWpsgAA1JPloI5V2bWo1rGU3KRf3UR/phCwVKJUE3ayd28TeH2D4MkslKbNAth8RjydxD2aWBCR7+sTZ89A7JxhZHbmgAnn+09ThMpP8UhOrP42jitVJL0dZ6WHrERVcSFRZAUsxvIp58y6yEDkLn10ENrKNgPHdSiRj39klx7tvXb6qkn4tJv+78L/ANIGqMTJTllSEOR8Sk39T9BC+WlCDa55m5jeTiKULdbluUAwknsocXiBHGRz9VyRga1s5S/+0/No1qeFyAXmSwerx0xPGwVZkk5djcFxt7iJmurFr1JbYQ1rZCdSvk24nEvJGw8Am9Nh4lue0lqe3dP3EeyqUZiQoKCTYgFiegIBMT1OvIp4c09cNQr7wboz1XDA6U2XUVmMyCtScuvwsbPrbxjbBZuUjwIPT+0cAe2WEAtu/JvrFhQ8NygRmJU+qieev9/7x3PkAC1sNhu12T2aq+9QNSP3hfT5wywTFCnul2+YilxESgsiWO7136wlxCmRrYGAE96UrG4MxO4jXeSOSc7ufMxwlse4ry+0AUtU41jsq8eKqa8ObYXGqwYPbbb7c4Ely8qmhnIrNlfrwjlXBxmGojuY7FSPgjy5o0QhLy35EW8XEdcTpQJEuYC5VnCuhSq3qlSY54erMCn8wjXEJzSCORJ9Q30EcaRdLg0F8v0leDAdoynILaa9Y7YtTse67OWdna+rQFh0zvgxRGndRChd283Lw1xpJgjEseVTsoKD5VFL6sSH8YOopqh3nuCI9xShMou1nY+MEcPM6lEJIDjvX1DO3MR671KkflgdmB1HRNkY8gh1y0qVuou594yPf8plm9g/NQEZCfeAmf8AKM/7SpiZNvAy6oqLJDmMjIpA0QyyOzhoO5THD6IhSVLN3HgOrbw3x1R7GWhJYKzFR5sY9jIRd6qzEQtaY4xtf8FIpdEwjvSzrs3d+UZGR4mxao4YY8Bqp8MRS9mcyCqYTYBRHhfSN8awiWhuzWoFnKVXZuvjGRkODs0dkI+EGSDKSEjeYI2RPm7fOMjIjJV4bpusMuYr8TR4MGTqs5vGMjIHMRsiMbXfML8UXIkoDBKbnQWEda+WtByrGU9CD7gkRkZHg0USp5Jy2VsQGhB+iT1c5oWz6wDqeQ+8ZGRTE0ELAx8rmvpbywVIudNBsHZ29o5y5IKmOn1jIyGEpjI26Ba1FLAopbR5GR4EoZ42gk1yRuB4mJE4LIcXB8CGh9UcUgpGYg+A+gFh0jIyPPjDt1ksxL2ODhyStdWVkkKt0jRUhxckxkZAZa0C2Y5S8W5DSjlU3pDGXMjIyCcNEWFkNuHQrnLYrKHykgkE/CSA4B8W1jmjO12MZGQD3ZQKWZipXtkOU0utDMYsYYTUsNHDPGRkTu3ta+DeXQ2VpLwNKpQqZagMqmWjTcN5l9BozxpJxR1FW7nqx/V4yMipw0WYMY9odQGxRzpnFSFi5122dx84TzVGQjKC5USX6Cw9Y8jICLU0Vjhx11XE4is7j0jIyMj2VvRczFf/2Q==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AutoShape 26" descr="data:image/jpeg;base64,/9j/4AAQSkZJRgABAQAAAQABAAD/2wCEAAkGBhQSERUUExQVFRUWGBkaGBgYFxcYGBocGBgXGhgbGBgcHCYfHBwjHBcYHy8gIycpLCwsGB4xNTAqNSYrLCkBCQoKDgwOGg8PGi8kHyQsLy8sLSwtLCwqKi4sLCwsLCosLCwsLCksLC0sLCwsLCwsLCwsLCwsLCwsLCwsLCwsLP/AABEIALgBEwMBIgACEQEDEQH/xAAbAAADAAMBAQAAAAAAAAAAAAAEBQYAAgMBB//EAD0QAAECBAQDBgQDBgcBAQAAAAECEQADBCEFEjFBBlFhEyJxgZGhMrHB0UJS8BQjM2Lh8QcVFnKCkqJD0v/EABoBAAMBAQEBAAAAAAAAAAAAAAIDBAUBAAb/xAA2EQABBAAEAwUIAgIBBQAAAAABAAIDEQQSITETQVEiYXGBkQUUIzKhsdHhwfAkQhUzUlNi8f/aAAwDAQACEQMRAD8Ai58qVMTmV8JLBzlfzhLiuKpUyZaAA7WcAcmYB/GLDEqFAWJiEgJmAHoCeXIRPYrgCj3pbdR9R1iVkzWnJVLYfhJcVGJy675dElFMozUJSCVkpbxJDNyEfTMMqiOhB9CLGIuglqlrROmKYI6aWIBYcvpHXA8cCVql584dwpiAX1IdjrzAPSE4scQZmbhV+zA7Cy8KbQOCteLaNM6WFgEqZlWtEvRUMqXTLcOpIUolT3vkQhI37xSon7RS0eLBtXcXB0ML8SwtE1Kg5SCXZNg/OAZiATZ3O/5V0uH4ZsC185/zBQJbR4pcD4gW1kqPlb1j2n4RShbzApQ2AFvOGqZyEMAgIZwwFjyYwUrYpG0QosNgXvdmcfJaf6fVNOeYrUae9zrt7R2w/hyWpVxbmd/WBajG8gAzM1usAprlr+Fz10joflqhotUYWNttB19SrE4IhKcpmJTLF2VMs+5yuz+UdU4OgoPZTUkmxCVi45M/O8SCKGcrYesc51JOT/8APN/tN4eMS3op34F47WY+irJvCak5lpUU5QxzAKSrnaOYwTtViX2CEzCxC5Su6U/zIu0ccBpqlYy95IP4Xf12AhviuOy6KWpKFBc5Q7y3dvPcxx0jHCmihz/ARRwytdbzZ5fk9yU8XT0gpp5agEyg5PNThz8h4CFVNiRGsCoR2gMxT5s3qkj7iNJ68gzW7rFjcWuHHK0TuAcVc17mNJ3H9+6rMKxQHupShJNiQQgtyfT2gk8EUs3KeymhSr90lQAc8jrZ/MRAz67tO+kJS9yE2Dm5YCwHQco3k4mtPwqI8yPlD2yluh1Ur4ope1QC+hHgtCZuUS5ykkZVKudm3DRn+i5MrPJlhWRY7yScxBL+mgMREviacn/6L/7GC6bjaoQLLLa3AMGJYzu1Lfhw6rI06qtk8GyZae4ZgcgFy+99oZSMIlICitKcwPdckuLX/p0iAlcaLBdw45/aBq7ipUwupXvHeLGNQ1Fwc2jnil9ATiIE095KUNoCAH3Yi8cMR4rkoJyutW3L+0fN1Yz1jguuUdI57xJWgpEWYcHU34JrOr7k2DmA5lauYcqLmBEyir4j6Qwk1olpZLD56RIGAbql0rpBQ0CLpMKTI703vruw5HW/TpGtXiSlXUotsHMLanEX3eF1VWNc6wwlztFNmjgGiMnziJoLuCB5dIq6HiWaQhiykhgRYttEThclc/MR+AFXpt5w0w2o0MDIHM1XcLIya+Y5L6JxbREiRUWZQDlvxdfEEiJjCccXIX2YISgkFRI5EhyeXPr5Rf4JNRV0iZKyCcu2oI0MfPq6mKVEAd9JPV9Qr2hknZeHA6O+/wC1nzucxnEAss0I6tJ0PkU8xQSakzZSWIUMwYMyh+Lo7x8+E0y1FBIJSWtpFlwpKzTCcxTowLMOfKFnEXDiJlQZiVKSbZma/Ij0aJ3SDM7NssvAY2QYmm/7JWmujyOisEY2V8oyF0wr7DiSf0hEqxTOiUlLnLLQ/mIYS12if/zITZjTwmUs2RNlgIQOSFo+HL1s3vBiZ6pSskwZVf8AlXVJg54iTmCyfZmKZG33d4o9/O0RidH2sspBY3b7GOPDXCbuNCA61MWA3PgIZZgtPdN+W8bUWJTJJOU2VZQIcHk4jsMoacr9lZPBmPEaNRt3JViclVNPVJJcpIYh7ghxbUWOkE0mMaZoZysKlzkrqJq3WVFw7Ek31uWYjQAdbQuxPBgGCFAg7B7E7XvHJWMJsClxgeRvaZSMUQfxesd5i0r1APgB8olKqgmSjt6xwGIrTt7wOR40BQOPVqplYPKUf4aT/wARHaRwqfwII8HA+bRMI4lmJ0UoeBjlM4um6Z1n/kT9Ya1hO9pDpsmoNK9TgikAZiEjqoRoqupZQdSis8k6esfP5+MTCHJJhenEyVMr9eMEIuYHrqi98aNHO/vivoNVxdNnnsaVDPsgXPiYk5ciZMqMqwbXL6a/OCcLmKcZbcmijp09rOSVJAUR3zzZy5G1oMUfFPfGSBRob6c/HqiUUATLQhgAQqas7hKQQkE7OX9REjiKc3cdnB+UVWJ1o7JatDNYJHKWjQedo+e11Spc8BJ+H9GPEAu05JWLkczDkDd2g/n8JpQ4KRTlayQrMzbDX9eca0+FrWWQM3QEAnyPyhua/LJSmpSQlQCgpHK4BI8o1warlS1BcuelQBOoKVXfYxx3X1UcGJZG0MlBaQPEH0U/UylIJSoFJGxBBjkJjQ+4tr0TgV5TmI1G6tjoGDW30iQkzFEgMb2gg29QgOMY51N1VHh1B2gUtaQXFiS3O+uvzgGtoVIuAcvOxHqD9Iq8JSgJY9LAD2O0aYtRpUkgjXrEvvADtVb/AMc/Vwdr05KKM5tR6Rv+0tsR5RumiJWUJOZQ15AdetoN/Y1y0FYJYE2GmXn6xfTVh++OD8t//UFOnFKUqILKuOuo+hjmisBLX84dYVjCEgiZJlzQQAM2o1+E7a7QwqKujWk5ZHZKb8xUDbcH6R4BtJs2Ika6wdFIz5+XqY3wenE1RKybbRW1WASZwSgPmZgrQpfn5l4SKwKZRn96GJU3MEXuDy+8LzgggbpeGxImnGfYclS4LhMtmBCX25vrAmLYIqSsqSO7uG06tyjjQYkNIqcLnme0o3zfCdwftCGnN2TuvrcrMuZmw+iH4OxvsZgLhie8+mXe/wBoD4nny1zJhlqZOZ0kai7gxriOFGVMI0INx9oCTJM0hADX5fokx4Bzvh9CpsW+KNjnu/2FeKY8ITipS5i/hQCSdHaFUziEAzXN1KSw8FH7iGeL5KSlyg3U4Db8yegiIUUKS4WCrUjS/R4pdhwG5TvzXxrfhu4g6ivJVEupSQ51PSMiYRiAbUiPIDhlfQtxbaGqrsZ4bHZJUSBnLAbnmRHbDcGKpWRbGWkWK3OXwOvgn5Q2o8OYAzSpSgAEp36eHlD5FHLkpC6g31RJHtm5D3MSMzEUNgtWeKJ2r22eXXy/Oyl0cLrEvtB3ZY/EtWXNyCQxeEk6oWOUPOI+JTMU61AAaJFgB0iSnV6pn8NJPXb+seoPPYHmUwuEbfiHU8hqUyOIszgJYN4lyXPrAU/iNIdi56RPYkJqf4j/ACEcqVGYEj8LfNj9IoGGB7Tlkye03MPDYK8d0yqMcUrQQuqaiYb7dIZSkhLZgz87eh0MMUYWFAEEMeofVmPKGU2PkgLJcVpn16bKRUoncmG2DUubvN0+8NTgsoFzlPnb7RlTUy5dgUsOTCOmUOFBBH7NdC/iSuFLfEKVk7X32AGvq4idKQpY/L7tvBJrO2X2YOUEsOp2eOc2lVKWUrBBH6tBDTfdTzTRyPyN2+6a0laELAQDl8Ty/XrFpQyjlUTqo5XOz/F/5f8A7CJXBcJUuWqaR3UtrbUsPM/SKbEKrspFzoCnzUyl/RPlCie1a3IGuEYs/oKf4mxd8xHJkjkB+nhPgNK5B3Uf194b00mRMstEyao3ICglugGp9YcUmCyCf3cxUpRsEzgGfkFD+phQlAsc1mSYyJ+IBPytGn5Sjimq7Tug2CQkeCQw+UIKKUu4SxbmlKtPEPDTF6XLMKVqDg2ylwoFw4PKxHlHkiWUpsXHI/eHtdQ15rmJw/vQzRHbbvXWRMEw9nNQEKAtlcO41Dk39PnC4YYqWQTcavsW1Hjs2sEziSFLLhQysG6gWPhfxgWtqZi03SXBuQCNPrHcva02WWxkkHaaO4g8iqKhm6RQz0iZJUwukBX0PsX8ok6Cc6U9dosOGZySooWzKBF+oI+sZnD+LR5r7ZzriDxyU5hGEKInTBbKbm25PPw9xGlTSns0qUVpC3b8QIBy6Xa/hBWJyVyVzEA912L9ND6NCROFrmTZaSp5a1BLBXW4bYRfG4E16r5THezA0GVnX+lDChQsljlLm1mt0jwYZOSp0gLbk/2IijrOG1TpqxKZKUFis91IA58451OLopJWSnJmKPxTVFkONezRu3P3Mea+yQjmMOQRhturl/KXUFNU5gTLQnMWGdaUA+DkeukdKrGKhKShSAU3DWUnyLs3hA8rjYAd+VJWfzLQSo+Je8MF/wCJaVBlU1Or/ir7w3gRnU7+ChEMI3r1SCXPQSor/clIdOVJUlR/Kz93xh3w3xD2cxK/Z/WFeI8SS5xcyJST/KCn2BaFSJzKdCWG4EeMY5K7DT8A1dtO4X16vWiqPaIIzHUbmEpq1SwoIlhS9Evre22pibw3FDZjDyRPF1lTq2H1eJ3yODg4aH7rVnlw7cOc5tvLxSf9kROlrE0zFTSGS1koY9db6jTXxjjS8JISBmKlk7JYN4jX0MHzsZEpZsl+o59CI0/1JPmd2W+rd0BOvMgQ0SOKgZDhw0SHmOZQNTwyQo5JUwp2OU8vCMhlM4jkSzkUVTFJspQJYnf3t5RkOzdyj40fJqtanGpNKDk/eTfzn4R4Dc9Yhsb4tUsklRUo6kmEtbiC13UWHKE1VNeJWQl/zbdBstnE45sIJj36nfy6BET6hcwuT5RR4FiIZwANiOW0L8PoM0gr5B/UtCamqFS5mYaPccxDqzaDSlEHnDvbK/XNuvoOJYMmdKJAcgOd3HMeFvV4kcPpTKm5Sl9QRe4NjoCYpcIxksliW5feGdZSoE1ZT09CARC3SZW2tGbCNxFVudj3KVxCkJB7RbJRZ1P5BIMLKTFzKI7IEAHUm5HXaKypoBNBQRry/pE5K4cUJpSXyjdrnoI9HKHAkqCbAzslaWm+Wmnqqunrpc+QuYgIC0p70slnBYEp89oha7DlFTpSTFhKo5UtISQEJFycrqPrvtsIS1uJpD5Q/IfcwfGLiMoVc2DjLPjOr+8lPfsaxfKq3QxaYTNRWyhKm2nobId1pe7+G584Io6UBIFn3I3O/lBCpINukIkxAJykJcXsWwJA7vQGNY4lITJlfw5Zf/ebOo+QYDYeJgLGsa/aFISlwhL66kqJJJ9faO9Zw+CSQS/N7QKrDiA2V/CCDmnZUOZiHW14oeqOwylHdN06OW2GpflBWL1ZK2zHsyMyQQGfQuAAHtvCamnZTd/N2846zakkuo7MOQHIQprC0lYuG9nyMmt+yJySvibvdQC+2sESlp3ZoVImdY5T6sJ1UPWGZHFfQNliiFUqJOJSE6y83nBP+paUJY0qT/zI+Qf3iFm4oNnPhGKC1AMD6Q5oc3+hSvxcb9GC/AlOl4jLVMPZoCBskKJ9zeGlJOiNp8NmBWYvbS8UdBUOwMSYlgOoKtwEz3NIkbXS1Y4nhyZ8vtk3zABY5KAv5FngHhjh1CT2sxfwK2Ux6aXFt4IwPF8ndLkEiwO40IHOGON4WFXR3SsEkJt4joem0LouaXN8/Hqp8bh3SM4QNdD/AAVLcWY3nmGRKLSk2IGhO/i3zeF2H8PCcoBcwCwbOWAB0b1jli0nsVKVlZLlg+nIc45VuKFE64OUpQxH+0D6Q6Nha3sa/wArPgDMO5sT9N78dE8rP8P2QVAoWHA7peJ/E+CVS3ZKgRqP1eGuH8QjZbQdWcUdpZSg7NmP1PhHBOQdiPqj9pNjbDnFE8jzXz//AC5WZlBmik4foUsVBIUe8GLFgA+nl8oMxOVImJSywCdVm7PqWSNN2aAsNliRUHs5iZstxcjK7PsfaKGS8RYjJWmLailuNtKmgIvZydiSTy8I3w6dOmKCstn1cj0aDxRpM1WbnceHSGMqaByHKJ55wNALKoMTMo4h8l0k4DKWrtKg9or8odKfAsXPLWHmHYdTW7GUlH5lAEk7avytbmeUAU1CpaX0HXl4R24fBRMnzFkiTJDKa2dRbKgdST7wiHiGy53l076UUjmOdlYNE8RwnTEP2Em/8gEex8bxbGJ0+dMmrKgVqJYEsBoEjoAAPKMiv3Pq4+qDJ4rhPqCo9I4LLx3RRrIcA+hjghBCmOsWtpUSGV2r+aq8CWTSzZYuQL+DhQhPU0DIeKeiWQsLT3GSlLADQICC4Ni7H1hdjBSAw5GIzJ8Smr6b3f8AxQZOTUFgs/aLWbrKU79pLH/klDeiREfhGEulM4EnmAwA8buecVU7uyaYn8y28CQPmI9IA9rgEHs3EZwO419FY4BTpXLZgSk78jCLiOmRInlRFsrpHM7A9HeD8CnqEwZb7GAuOEFSi9u7aONluBrq1BpXmIici9CFB43ipWbak3hXSU6lEnWDpNCFhySCYNp6Ls0Nr1gg8NFDdQuw75pA9/y8kFhuPdmcq/w2c3B8fvDylxhKtx+miTFHmmq5AxvNqSgMixOpZzrbwjromvPep48dNhmW4WLoKyFUDHSUAdCxMQsnEpqFFjmHWH1HXKUkFoS6Ex62tLDe0Y8VoAQU8qOHVG7a3hfMwLofAP8ASCaTiBaCLkN+t4c03GTHvSkHnZngm5TzIVL8x5AqXPDoP5x+usdafgoHQZm5gxYr4wpiXMh/+beltI1VxhKOkpI83+cOGQbvUxhzG+F9lMp4ayAEJQB0YGCk0SEuFOCzhg7+9oZL4lSR8KP+o+8La7HM2yQOiQDCnmPkbVTGvGlADyRUmmpshK5l30CVOz+DO3WEGNYlIH8GWUsfiUSVHo2gj1eMoS7kH0hJXY0na56BoNmrapZ2Jnaxx7X1/gJ3QYiCAQWPpDqhx5SDq43B0MQmG1ClEq9BtDmTWvrCHxFhtqqw2KE8YzBVtWhNQHSMxL5km5PluInMVwJU8pEtgpCWawDC9z0eNpNUU3SWMdhUlZDWWSGIjgJBsL2JhjfGc3IaHooyrwqYiYUKsRv9mjtLpQNST4mKqvSlSiCAz8vWFk/C0n4SR7w8zWaKx4MB8JslWSLSwz20j2kUVCYR+EZuehj2dw/NJstJ9QfrDPBsM7FE7P3lzEZRyvqSfSDJaBdqPEsxDxlEZSvEMUVnBG4t5H6aeQhxhQYBZBU4u9mL2KeVm94BOGBJBVcjQQ0w+blv3SNwRYjXyjj8p2T8LgCf+sPJWFNNQqSAkPMNmGgJ0hLxchUzJSSWKJbrmkfimmxJLsyR3R5wdInSpUtVUhJSpTplJtlCvxKSOQv9oU4XVAKOZOYEbnfYxwZQ8Lkfs+MvcW7Dl9/RLUYRb+oHtGQ4mY2p9Ejyf3jIPsdVsiLTYJqqYgWLeHyjjV4DJqB8KQoXSQN9WiJTWKUbExTcPzZgICrvptE5bkNpjXiVtUgZk0S0l9RZolMWrCXvrFNxakonqB5n3b7wjGA52zKZ72H9bQyJjWnMVLj3ySt4US34XlLmLCQ5AsBzJsBD7iGvGYJSXTKAQnrlLk+anPnBGHYWJMt090myQNet/Ah/EDwC4pwcylSWBdYClhrJcuPbwgz2rS8PGMLFl3P8/pXvC0zvOwc84zjOW5BbZo24BRmWX0Sn6tHnGExJbKXAJEJA/wAQ+P8AKvzf5ldy+VmeErUnkSPeGNNPfeEGOKaavx+0EYdIK0gpN4J0YyhykhxbuMYquk9mUyVA3Z4Gl8IqUe6t35h4HUJqBYPGtNiE02V3bs28A0OAsHRFjZcKG1O0/Vb1/Dgp0qUuanMA4QLknxe0b4HOdA0tygaRKzTlImG5NiTsdIOOETKSaZawz3HzhkgLoyosAWiZskYphFb2fNUWH4WmeoIsCQWPK28I8YwAoKkkFKh4iHWE1plqCkvtpFNjFXTVEq4mmde7Oz7EkgN4QiIgsu6cPqtucHPlLbaenJfDJs6YlRSVKBB5mCaOXNmlklZPQmL5P+HhqFhZSptLWfxMUlHw3IogO0YHXKLu3OK+JmbYFd52WA32c5spD5NL0ANk/hSmA8FLLFYJfmTDKdhEqWWKA4O7e4MG4hxao2QAge/rE5VYs7kl9zEEhznsEn7ei+hbEGR08ADpz8yl/EE5KUFCEpClEAEBm1cjlt6xIqlX1fqN4ez1mc52Gn68vaAFUqkOWJS+vInb2i+FuRtc18jNhWh5c35SV3oJeVMdpJedLHNV/DeOIqQ0dhVSZae0QsrmKGUJKSkoJAzq1IIuwLje247lJJKoxErWQiNp1W8ytyzFAfCFFvB4e0JySu3XYmyB9fOFfDmCdqDNmA9kn1URsOn65wxnzFz15Up7uiUgOfSEPoGghZLLiBwGmx/se7pfegkzX3d42MwwVP4bUgd5QQdw7keIDtC2agpNlBXkfrHiwHdbAlcwUNkR+0mMXiDCFVXUqTa0BLmrO8G2IKaTHlulapmqtzLbkIaYRLK50tCVZSogZnZuZfwiboQxMNULuCNRHXNAK7DK+RhOxKoeJMQTMm5U/DKdCbuCEliQG3O+9oSTcVCNEqPkQI97SzvcneCJU+0LJrknsjIaGNdVeaBTiJIdgPGMhmJ45R5HOJ3J3A/9kFgJK1BIDNv4/X7RW19XLkzJUsn4Xzn+ZQgHgLCxnzkMkX6FrmJnFcRMycsnQkn3il0Ry5uqgjxob2DrSO4mxNE6rUpPwg2+Q9hBOC06pyglIypHxLP4RufT6QnwvAlT1u2p8os8PpCQJEpPdf8A7HcnkP1zJCuSbDJKRZFH7BHYZTImTRYiVL1J0CASbnmokkn5RO8WY2ldQpeoJaxNwNNfL0hrxHjiZcvsJVkp+Mj8avtHzjEK3MrXwg9+yPNcmlELc58B4dfNfYv8PqsdqpJ/Gm3leOHEigxY/iOzRK8P4gcmZJYtt1EFzZpMZ75srOEQteKIPfxwdCAojG6b98sktp8hBnDdNlSuYtYRLAcblR6Dl1jhjaSajLzZ/CC6lLgJGg2i27Y1vcsBkNYqSUHVpPqVSUsxCwI7jCJajoHGkTMqSuUgLex0EEU2PeNoz5cNIw20rcZiIpm5ZAPNPlcOySoEpBI9YcysLz5UhDkMBqfnExLxyCP9ULAstvAtAtY46PtMyMaPhZR9PsriXw5LQCZihYXAyhujkxtMr6WQBlQkqbdQU3i1o+cVHED/ABLfxMBLxsH4S8Vtdl+RgHeVM5jSfiy33DRXWJcZzC4Sco5AM0S1djJN1KfxhfTqVMUAVZQdTyiin8JSFSc0ta5iw5Jbukbt1Ed4T5O082u8eOKmxt350pCbi+YskFRgGatSlFK1BPy/rDmuwpctLoT16+UTYp1TFF7dIewR12Vh492JPZddnatlX4XQ0y1JQlUwuL5cpHU+kaVlNkKghygliDoW0ce8AYAVU0wH4h+nEUdfigmfAgudmt+tIFzg0bqrBxO4eV9nx5KZny5RVZBS4DjUAtdjqz3vDTh7hYz1Oruo5tr4dOsdqPDQZgzgE6t9Ip5y1ykEIDZiAGt4+DRM/EOdo1ZntDEDDkxR/N16ftLcSQlJElJCZaP1bpHIYqiSjLKBCjqvQnoOQhLidYQtQNyNWifn4spSmFvnHYmPOoVeFfFh8O3NudfEnqqOdUqmEsColyW1sHJ9IRV1QsaBvnFFwjUpQsZkpUTbMoFTeTiA8ZSZcxWXmobaKcfIwbMraPfqilnfLY2SBZRkBOftCe8S2XfTfl7xwVOI2cdI7VCxAC3dxaLG6rJmDovlcjaKc5hoiEtGu94cyjC5BqtPAPLo9VvUzQlCSeZEckV6cpvfkIc0GCmoSAADldW3QWhzQcGJcpUTmSHKUpLgdXgQwu2Cc5speSJKHSrKjRUTTokeZMZFPU08pKyEksCwcAn1eMhZFdFcMO4i87vp+EZJxJEmQUZWLEOLM/65cojKej7WcQgFibbn6OSYeYpWKqUyxkGZWZa1fmUpZYFuQSC3WC8No+xGVF5ihdW6QfynmeY25vBtJGhNrFwmCka8ucb6IynpTKAQn4yGLP3Q7sOai1/7MRiVV+yS+zQWmKHfsxSPyjx338I7KmopEArGacoEgPZHIkc92iHxbFCokkkk+5gzp4/Za4ysbmO33/SAxev1G5/RMKqalKjaCpFIqYvmTFXheFy5QdbKVy2HjzPTT5R4uEbdFl8F2Llzv25BcMApzLSUne4hmVx5PqAMqRoCW595vtHNSozHHOcy+mw44bAwckkxOlUqeCnl6m8dZF2LP0hxQoBK1NmIAYaavc9B9oXz5eWYRqDe3Pf3+kXgHIHLPLWiVwHNAV9Y45AbaQuw5RKy++kMcToCoOnx8Y40qHUnoP7Qz/UlZ9udM0VQBTDEE5kp6Jb0icrQyoqKosIVKNOLzFKKvytYcr7wDHWVRjoRlABA8dEkTLcwYiUoMUg+kP8ADcap0aSZav8AcFfdvlBqMeR+GVJH/B/mTBuk6qSHBNGzr7xSX0NS4YhjD7D8XXKsDZ4V1delY/hyx1SGPtAsqraxiY720rYidQyyKqn1KZt9+W0KarDUlTteOEqogyVWvrE7812rg1pFcl0o6aSPiJBu9nPT9PGysURLfs0gnmq59NI1nqQQ4N4EMm7teF1zKEsrQJhhEozF94uolyfHeGXElUCoZXZmDnSzP1hNTTcpcWPSNK6ue+p2hkbjlLeqgxODikoyC6U/XVP7waHLsd9y/PlCidLu4B52BtD9CFJuVMegA+QgLEppKT31f9j8njQa6tFjyYZwj0AACNwaZcfdoY8S01+ig48DE/gVQbcxFTjM4zpKV5WyjKrU+BJMIIrMPNeb2gHdQo1MpDs7XvufV4PGGIJICgABYkaltPWOFXKTlc2aBE1x5WigWdQpWYcQS9s3Y0Xhl5Vawxk6QD2ZWlSwLJZ/MiwgumVaPOVeFe3M5rU0kVakJzJLNByOL5gc9okEpCSqzkCFYDypg/lf0MI/2bOoADUwLRztVSzFmjQCn68Ulkv2j+RjI5y8OYAMPaMhWeNUA4it/on+HUSlKypFza2vhDibVIpE7Kn+oR91fKAsS4oRKSpFMCHsqYfiPQflERVfit7lyesOaMu2p6o5pmgW7QdOqOxTE1LJUS/X9amEpuXMCzKlRj1ElatC0GGUseXF8Q1VplKqkou7R4viDZAKjA8nBn1cw5w7DUJcFN9vq58IAsZz1VETsQ/RtNHqVpT085wqb3XAUlOzHRT7iDlzXjcSG09o519GqUU5g2YBQ8DCHNzagLTiYYB2nWStaeu7OY50KT6tZx4wunVxVNcefTk0ez7kdYJ4ZwZU5WQXJJJJ+Z6AQ1mrcqRKSZLHjfgnGG0QnMAQPEt+jA2JYEqUsvYi/jrGtXN/ZpvcNknYvcbiKyVxFKq5QE1gsfi5678+kE1ootJRv7Tg4D8+KgKuoIF7ROLBUonnH0CpwwLcFLjSFc3AmLoZJHNKT8w8cjcGqXH4aWaq1ASzDaVIYquBrre1hbnHKThaytykhPM90e7QfX9qEgJdwLkWc9AGt/WAqAkqAW77vr7wyxWimMbszWltf3yT8UElKRnUSSLFBD5js2U5gP7NCiqkBP5yeoCR9fpFnhVCopORJUCGdPZh/F2KrPyO8I8bkFLggpvcEl35MS9uvqYJzaFp4ZmJBcpyTiSkqZre8MZWIA7wJTUBUSQNT5W6wxkYGhBzruQH6DyiaTInYbjtGhsd/IeKLpE2KlP/ACjnHcqtHlNdIUbON+UcZ88CJ3NtXYd7iDI86HYdB+916ue0LZ9XmPyjeSO3UUBWU7OPi6QurqWYi+3SKGQ5RZUeIxeYnLsF3nVQFyWgVKTNuzIHqYxNAJjTB8P4hqQf/wAn+kUWFUSEgLmuJewGqug+8NoN0CjY5+IGZ3y9OZSCQky1xZ4fXJXSzEEDNld3JJ8ibROcU4qmdPzpQmWlgEpT/KGc9Y6YNUDOl9DY+BtAu0dY56IKq2nklVRIKll/IQfRYKVpKtAOe55R3TSpBWVkDKpjz8ucdpU6ZNlplS05RmJBD5i+xu3tyjoOUW5ec05DwxZSjE54S0pGxdX+47eUcqJdoIxnCzIDEcnPXeAaaeNo8NWqHBOp+v8ASndInM6fzAj1EYmjSkN/b1jlTrZiI2q03cnus4gN9Fuu7PapLV17EhKiw0tGQoVUBzb3jIo4QXz59oP6plPrSrR44opyYIM3pGn7WAY4NNlS8lxt5XSVSwVJlgRwROJ2gpFKojVoFzlVDCDqNUTIXsNTYQ7paXKkk8gX9R6G48xCDDZZSCTddw/LwHhDmnre0LFkgB9QG0BAf4hZ21gBrotCLQZiKtMMMpApZmLtLQb/ADaFPF3FHakoTZALpTyPMbjUwJjON5R2aC6RoNPEnqYnQCo8zBt0bXL7qfEz9qhqft+1tLrlFQHOK/DqjspJSmxVqd2G3rf0iTpKX96OgJP69YoJk2wHtAPNfKiwLXEOMmuqExOcyVHpC2gnTAkrTZKSA3N3+0bY3O7rPrDPhzDBMkTiS2VAUPF/7wcbbbqp8TI52IppqgjMJ4kYjMB4GKenxKTMYWQeveH94+eyaAqUAzB9TYDzjqZq0zFBAXlBsWNx+rwAto7KqbPekg16hXszB5ZUc8wDwu5hLWUgBLB+sLKfF1pZwfT6QxRxAFBlSwW5OPWAJB5UrWuHM39F5JnLTdKiG5FvSNVySsuXJO5v847J4ilt/DT6mOKsfb4Qke/zgKO1os7BrQ+iJkYcbPYdbCBeIJqAEy0qd1d4jRhdgep+UA1nESphy5irkB/SFk2aogt8W0dAyn8rMx+NY1mW9+Q6c/omVXiIAdRA5D6AQjn4mVq5J/WsB1IW/edwbvDDDcNEwKDscpI6kbecUsjAUMmNfMaboArDhrh+XUyvjAIPefVI2KfEnXpGmIUfZvKX3mJyzBoeh28+peJjA8aXTTXB6HkQdQYqP27tAUpBUlegJFuniOe8G6i2uargeXGxt06JGacSydW5D69I1qahSikIBUVWT9ukHT5ZT3V6bH6H9WhbNHZO7hB1I25GJxvTkzENMYzx6dfBBKw8hR7VTH1jpRTIArJ5CiDc8+fWO1Ast1hrxYWTHI3N2Tad1krMsH8wCvZjD7AVJlgrOo+Hx5wjQf4Z5Ej5H7wRX1YQkka7DrEr7zCltYYt4bsyF4mrwp06lRc9LxNpFwNLx2p1lZJVckxyny9IpjblFLGnfxDxAKtOKOZtBVRJK0ZX/tyhNhUmYpRIchIvFThKUzQUmygDl6kbGALDm0Wjhp2TRlruW6TjBWtl/wDP9IyKJONTEjKp3Frk7aR7HM/efRM93b/4/qF8/m1RJYRvT0yydPWDZVKlO0EpmAQ0vA2WfHhHOOaV3otpFIrUtHWXPIU2vhAs2rJsIdYXh4AJVoA6lHboIUa5rQ4gjFg0BuVyKMqtw+xDF/Dk28B1wUPg1Ow3g+dj9NnuhUwizgADyDt7QypMTpyDlAQSLOG/9QtxLTYCil9p2whrCe9RX+WT1XCCPG3zhlh3Dswai/rFTTYhKBdSQrkEnKNtS1/KGaOKUBOX9nl5eTrf1e8Nz3oTSfgMM17GzkEk94oKPkcOTEqKn16coMOAKcBSspUHHd8xvFKvEZEy+VSCS7OCOf68oKxeRKnSwuWpsgAA1JPloI5V2bWo1rGU3KRf3UR/phCwVKJUE3ayd28TeH2D4MkslKbNAth8RjydxD2aWBCR7+sTZ89A7JxhZHbmgAnn+09ThMpP8UhOrP42jitVJL0dZ6WHrERVcSFRZAUsxvIp58y6yEDkLn10ENrKNgPHdSiRj39klx7tvXb6qkn4tJv+78L/ANIGqMTJTllSEOR8Sk39T9BC+WlCDa55m5jeTiKULdbluUAwknsocXiBHGRz9VyRga1s5S/+0/No1qeFyAXmSwerx0xPGwVZkk5djcFxt7iJmurFr1JbYQ1rZCdSvk24nEvJGw8Am9Nh4lue0lqe3dP3EeyqUZiQoKCTYgFiegIBMT1OvIp4c09cNQr7wboz1XDA6U2XUVmMyCtScuvwsbPrbxjbBZuUjwIPT+0cAe2WEAtu/JvrFhQ8NygRmJU+qieev9/7x3PkAC1sNhu12T2aq+9QNSP3hfT5wywTFCnul2+YilxESgsiWO7136wlxCmRrYGAE96UrG4MxO4jXeSOSc7ufMxwlse4ry+0AUtU41jsq8eKqa8ObYXGqwYPbbb7c4Ely8qmhnIrNlfrwjlXBxmGojuY7FSPgjy5o0QhLy35EW8XEdcTpQJEuYC5VnCuhSq3qlSY54erMCn8wjXEJzSCORJ9Q30EcaRdLg0F8v0leDAdoynILaa9Y7YtTse67OWdna+rQFh0zvgxRGndRChd283Lw1xpJgjEseVTsoKD5VFL6sSH8YOopqh3nuCI9xShMou1nY+MEcPM6lEJIDjvX1DO3MR671KkflgdmB1HRNkY8gh1y0qVuou594yPf8plm9g/NQEZCfeAmf8AKM/7SpiZNvAy6oqLJDmMjIpA0QyyOzhoO5THD6IhSVLN3HgOrbw3x1R7GWhJYKzFR5sY9jIRd6qzEQtaY4xtf8FIpdEwjvSzrs3d+UZGR4mxao4YY8Bqp8MRS9mcyCqYTYBRHhfSN8awiWhuzWoFnKVXZuvjGRkODs0dkI+EGSDKSEjeYI2RPm7fOMjIjJV4bpusMuYr8TR4MGTqs5vGMjIHMRsiMbXfML8UXIkoDBKbnQWEda+WtByrGU9CD7gkRkZHg0USp5Jy2VsQGhB+iT1c5oWz6wDqeQ+8ZGRTE0ELAx8rmvpbywVIudNBsHZ29o5y5IKmOn1jIyGEpjI26Ba1FLAopbR5GR4EoZ42gk1yRuB4mJE4LIcXB8CGh9UcUgpGYg+A+gFh0jIyPPjDt1ksxL2ODhyStdWVkkKt0jRUhxckxkZAZa0C2Y5S8W5DSjlU3pDGXMjIyCcNEWFkNuHQrnLYrKHykgkE/CSA4B8W1jmjO12MZGQD3ZQKWZipXtkOU0utDMYsYYTUsNHDPGRkTu3ta+DeXQ2VpLwNKpQqZagMqmWjTcN5l9BozxpJxR1FW7nqx/V4yMipw0WYMY9odQGxRzpnFSFi5122dx84TzVGQjKC5USX6Cw9Y8jICLU0Vjhx11XE4is7j0jIyMj2VvRczFf/2Q==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28" descr="data:image/jpeg;base64,/9j/4AAQSkZJRgABAQAAAQABAAD/2wCEAAkGBhQSERUUExQVFRUWGBkaGBgYFxcYGBocGBgXGhgbGBgcHCYfHBwjHBcYHy8gIycpLCwsGB4xNTAqNSYrLCkBCQoKDgwOGg8PGi8kHyQsLy8sLSwtLCwqKi4sLCwsLCosLCwsLCksLC0sLCwsLCwsLCwsLCwsLCwsLCwsLCwsLP/AABEIALgBEwMBIgACEQEDEQH/xAAbAAADAAMBAQAAAAAAAAAAAAAEBQYAAgMBB//EAD0QAAECBAQDBgQDBgcBAQAAAAECEQADBCEFEjFBBlFhEyJxgZGhMrHB0UJS8BQjM2Lh8QcVFnKCkqJD0v/EABoBAAMBAQEBAAAAAAAAAAAAAAIDBAUBAAb/xAA2EQABBAAEAwUIAgIBBQAAAAABAAIDEQQSITETQVEiYXGBkQUUIzKhsdHhwfAkQhUzUlNi8f/aAAwDAQACEQMRAD8Ai58qVMTmV8JLBzlfzhLiuKpUyZaAA7WcAcmYB/GLDEqFAWJiEgJmAHoCeXIRPYrgCj3pbdR9R1iVkzWnJVLYfhJcVGJy675dElFMozUJSCVkpbxJDNyEfTMMqiOhB9CLGIuglqlrROmKYI6aWIBYcvpHXA8cCVql584dwpiAX1IdjrzAPSE4scQZmbhV+zA7Cy8KbQOCteLaNM6WFgEqZlWtEvRUMqXTLcOpIUolT3vkQhI37xSon7RS0eLBtXcXB0ML8SwtE1Kg5SCXZNg/OAZiATZ3O/5V0uH4ZsC185/zBQJbR4pcD4gW1kqPlb1j2n4RShbzApQ2AFvOGqZyEMAgIZwwFjyYwUrYpG0QosNgXvdmcfJaf6fVNOeYrUae9zrt7R2w/hyWpVxbmd/WBajG8gAzM1usAprlr+Fz10joflqhotUYWNttB19SrE4IhKcpmJTLF2VMs+5yuz+UdU4OgoPZTUkmxCVi45M/O8SCKGcrYesc51JOT/8APN/tN4eMS3op34F47WY+irJvCak5lpUU5QxzAKSrnaOYwTtViX2CEzCxC5Su6U/zIu0ccBpqlYy95IP4Xf12AhviuOy6KWpKFBc5Q7y3dvPcxx0jHCmihz/ARRwytdbzZ5fk9yU8XT0gpp5agEyg5PNThz8h4CFVNiRGsCoR2gMxT5s3qkj7iNJ68gzW7rFjcWuHHK0TuAcVc17mNJ3H9+6rMKxQHupShJNiQQgtyfT2gk8EUs3KeymhSr90lQAc8jrZ/MRAz67tO+kJS9yE2Dm5YCwHQco3k4mtPwqI8yPlD2yluh1Ur4ope1QC+hHgtCZuUS5ykkZVKudm3DRn+i5MrPJlhWRY7yScxBL+mgMREviacn/6L/7GC6bjaoQLLLa3AMGJYzu1Lfhw6rI06qtk8GyZae4ZgcgFy+99oZSMIlICitKcwPdckuLX/p0iAlcaLBdw45/aBq7ipUwupXvHeLGNQ1Fwc2jnil9ATiIE095KUNoCAH3Yi8cMR4rkoJyutW3L+0fN1Yz1jguuUdI57xJWgpEWYcHU34JrOr7k2DmA5lauYcqLmBEyir4j6Qwk1olpZLD56RIGAbql0rpBQ0CLpMKTI703vruw5HW/TpGtXiSlXUotsHMLanEX3eF1VWNc6wwlztFNmjgGiMnziJoLuCB5dIq6HiWaQhiykhgRYttEThclc/MR+AFXpt5w0w2o0MDIHM1XcLIya+Y5L6JxbREiRUWZQDlvxdfEEiJjCccXIX2YISgkFRI5EhyeXPr5Rf4JNRV0iZKyCcu2oI0MfPq6mKVEAd9JPV9Qr2hknZeHA6O+/wC1nzucxnEAss0I6tJ0PkU8xQSakzZSWIUMwYMyh+Lo7x8+E0y1FBIJSWtpFlwpKzTCcxTowLMOfKFnEXDiJlQZiVKSbZma/Ij0aJ3SDM7NssvAY2QYmm/7JWmujyOisEY2V8oyF0wr7DiSf0hEqxTOiUlLnLLQ/mIYS12if/zITZjTwmUs2RNlgIQOSFo+HL1s3vBiZ6pSskwZVf8AlXVJg54iTmCyfZmKZG33d4o9/O0RidH2sspBY3b7GOPDXCbuNCA61MWA3PgIZZgtPdN+W8bUWJTJJOU2VZQIcHk4jsMoacr9lZPBmPEaNRt3JViclVNPVJJcpIYh7ghxbUWOkE0mMaZoZysKlzkrqJq3WVFw7Ek31uWYjQAdbQuxPBgGCFAg7B7E7XvHJWMJsClxgeRvaZSMUQfxesd5i0r1APgB8olKqgmSjt6xwGIrTt7wOR40BQOPVqplYPKUf4aT/wARHaRwqfwII8HA+bRMI4lmJ0UoeBjlM4um6Z1n/kT9Ya1hO9pDpsmoNK9TgikAZiEjqoRoqupZQdSis8k6esfP5+MTCHJJhenEyVMr9eMEIuYHrqi98aNHO/vivoNVxdNnnsaVDPsgXPiYk5ciZMqMqwbXL6a/OCcLmKcZbcmijp09rOSVJAUR3zzZy5G1oMUfFPfGSBRob6c/HqiUUATLQhgAQqas7hKQQkE7OX9REjiKc3cdnB+UVWJ1o7JatDNYJHKWjQedo+e11Spc8BJ+H9GPEAu05JWLkczDkDd2g/n8JpQ4KRTlayQrMzbDX9eca0+FrWWQM3QEAnyPyhua/LJSmpSQlQCgpHK4BI8o1warlS1BcuelQBOoKVXfYxx3X1UcGJZG0MlBaQPEH0U/UylIJSoFJGxBBjkJjQ+4tr0TgV5TmI1G6tjoGDW30iQkzFEgMb2gg29QgOMY51N1VHh1B2gUtaQXFiS3O+uvzgGtoVIuAcvOxHqD9Iq8JSgJY9LAD2O0aYtRpUkgjXrEvvADtVb/AMc/Vwdr05KKM5tR6Rv+0tsR5RumiJWUJOZQ15AdetoN/Y1y0FYJYE2GmXn6xfTVh++OD8t//UFOnFKUqILKuOuo+hjmisBLX84dYVjCEgiZJlzQQAM2o1+E7a7QwqKujWk5ZHZKb8xUDbcH6R4BtJs2Ika6wdFIz5+XqY3wenE1RKybbRW1WASZwSgPmZgrQpfn5l4SKwKZRn96GJU3MEXuDy+8LzgggbpeGxImnGfYclS4LhMtmBCX25vrAmLYIqSsqSO7uG06tyjjQYkNIqcLnme0o3zfCdwftCGnN2TuvrcrMuZmw+iH4OxvsZgLhie8+mXe/wBoD4nny1zJhlqZOZ0kai7gxriOFGVMI0INx9oCTJM0hADX5fokx4Bzvh9CpsW+KNjnu/2FeKY8ITipS5i/hQCSdHaFUziEAzXN1KSw8FH7iGeL5KSlyg3U4Db8yegiIUUKS4WCrUjS/R4pdhwG5TvzXxrfhu4g6ivJVEupSQ51PSMiYRiAbUiPIDhlfQtxbaGqrsZ4bHZJUSBnLAbnmRHbDcGKpWRbGWkWK3OXwOvgn5Q2o8OYAzSpSgAEp36eHlD5FHLkpC6g31RJHtm5D3MSMzEUNgtWeKJ2r22eXXy/Oyl0cLrEvtB3ZY/EtWXNyCQxeEk6oWOUPOI+JTMU61AAaJFgB0iSnV6pn8NJPXb+seoPPYHmUwuEbfiHU8hqUyOIszgJYN4lyXPrAU/iNIdi56RPYkJqf4j/ACEcqVGYEj8LfNj9IoGGB7Tlkye03MPDYK8d0yqMcUrQQuqaiYb7dIZSkhLZgz87eh0MMUYWFAEEMeofVmPKGU2PkgLJcVpn16bKRUoncmG2DUubvN0+8NTgsoFzlPnb7RlTUy5dgUsOTCOmUOFBBH7NdC/iSuFLfEKVk7X32AGvq4idKQpY/L7tvBJrO2X2YOUEsOp2eOc2lVKWUrBBH6tBDTfdTzTRyPyN2+6a0laELAQDl8Ty/XrFpQyjlUTqo5XOz/F/5f8A7CJXBcJUuWqaR3UtrbUsPM/SKbEKrspFzoCnzUyl/RPlCie1a3IGuEYs/oKf4mxd8xHJkjkB+nhPgNK5B3Uf194b00mRMstEyao3ICglugGp9YcUmCyCf3cxUpRsEzgGfkFD+phQlAsc1mSYyJ+IBPytGn5Sjimq7Tug2CQkeCQw+UIKKUu4SxbmlKtPEPDTF6XLMKVqDg2ylwoFw4PKxHlHkiWUpsXHI/eHtdQ15rmJw/vQzRHbbvXWRMEw9nNQEKAtlcO41Dk39PnC4YYqWQTcavsW1Hjs2sEziSFLLhQysG6gWPhfxgWtqZi03SXBuQCNPrHcva02WWxkkHaaO4g8iqKhm6RQz0iZJUwukBX0PsX8ok6Cc6U9dosOGZySooWzKBF+oI+sZnD+LR5r7ZzriDxyU5hGEKInTBbKbm25PPw9xGlTSns0qUVpC3b8QIBy6Xa/hBWJyVyVzEA912L9ND6NCROFrmTZaSp5a1BLBXW4bYRfG4E16r5THezA0GVnX+lDChQsljlLm1mt0jwYZOSp0gLbk/2IijrOG1TpqxKZKUFis91IA58451OLopJWSnJmKPxTVFkONezRu3P3Mea+yQjmMOQRhturl/KXUFNU5gTLQnMWGdaUA+DkeukdKrGKhKShSAU3DWUnyLs3hA8rjYAd+VJWfzLQSo+Je8MF/wCJaVBlU1Or/ir7w3gRnU7+ChEMI3r1SCXPQSor/clIdOVJUlR/Kz93xh3w3xD2cxK/Z/WFeI8SS5xcyJST/KCn2BaFSJzKdCWG4EeMY5K7DT8A1dtO4X16vWiqPaIIzHUbmEpq1SwoIlhS9Evre22pibw3FDZjDyRPF1lTq2H1eJ3yODg4aH7rVnlw7cOc5tvLxSf9kROlrE0zFTSGS1koY9db6jTXxjjS8JISBmKlk7JYN4jX0MHzsZEpZsl+o59CI0/1JPmd2W+rd0BOvMgQ0SOKgZDhw0SHmOZQNTwyQo5JUwp2OU8vCMhlM4jkSzkUVTFJspQJYnf3t5RkOzdyj40fJqtanGpNKDk/eTfzn4R4Dc9Yhsb4tUsklRUo6kmEtbiC13UWHKE1VNeJWQl/zbdBstnE45sIJj36nfy6BET6hcwuT5RR4FiIZwANiOW0L8PoM0gr5B/UtCamqFS5mYaPccxDqzaDSlEHnDvbK/XNuvoOJYMmdKJAcgOd3HMeFvV4kcPpTKm5Sl9QRe4NjoCYpcIxksliW5feGdZSoE1ZT09CARC3SZW2tGbCNxFVudj3KVxCkJB7RbJRZ1P5BIMLKTFzKI7IEAHUm5HXaKypoBNBQRry/pE5K4cUJpSXyjdrnoI9HKHAkqCbAzslaWm+Wmnqqunrpc+QuYgIC0p70slnBYEp89oha7DlFTpSTFhKo5UtISQEJFycrqPrvtsIS1uJpD5Q/IfcwfGLiMoVc2DjLPjOr+8lPfsaxfKq3QxaYTNRWyhKm2nobId1pe7+G584Io6UBIFn3I3O/lBCpINukIkxAJykJcXsWwJA7vQGNY4lITJlfw5Zf/ebOo+QYDYeJgLGsa/aFISlwhL66kqJJJ9faO9Zw+CSQS/N7QKrDiA2V/CCDmnZUOZiHW14oeqOwylHdN06OW2GpflBWL1ZK2zHsyMyQQGfQuAAHtvCamnZTd/N2846zakkuo7MOQHIQprC0lYuG9nyMmt+yJySvibvdQC+2sESlp3ZoVImdY5T6sJ1UPWGZHFfQNliiFUqJOJSE6y83nBP+paUJY0qT/zI+Qf3iFm4oNnPhGKC1AMD6Q5oc3+hSvxcb9GC/AlOl4jLVMPZoCBskKJ9zeGlJOiNp8NmBWYvbS8UdBUOwMSYlgOoKtwEz3NIkbXS1Y4nhyZ8vtk3zABY5KAv5FngHhjh1CT2sxfwK2Ux6aXFt4IwPF8ndLkEiwO40IHOGON4WFXR3SsEkJt4joem0LouaXN8/Hqp8bh3SM4QNdD/AAVLcWY3nmGRKLSk2IGhO/i3zeF2H8PCcoBcwCwbOWAB0b1jli0nsVKVlZLlg+nIc45VuKFE64OUpQxH+0D6Q6Nha3sa/wArPgDMO5sT9N78dE8rP8P2QVAoWHA7peJ/E+CVS3ZKgRqP1eGuH8QjZbQdWcUdpZSg7NmP1PhHBOQdiPqj9pNjbDnFE8jzXz//AC5WZlBmik4foUsVBIUe8GLFgA+nl8oMxOVImJSywCdVm7PqWSNN2aAsNliRUHs5iZstxcjK7PsfaKGS8RYjJWmLailuNtKmgIvZydiSTy8I3w6dOmKCstn1cj0aDxRpM1WbnceHSGMqaByHKJ55wNALKoMTMo4h8l0k4DKWrtKg9or8odKfAsXPLWHmHYdTW7GUlH5lAEk7avytbmeUAU1CpaX0HXl4R24fBRMnzFkiTJDKa2dRbKgdST7wiHiGy53l076UUjmOdlYNE8RwnTEP2Em/8gEex8bxbGJ0+dMmrKgVqJYEsBoEjoAAPKMiv3Pq4+qDJ4rhPqCo9I4LLx3RRrIcA+hjghBCmOsWtpUSGV2r+aq8CWTSzZYuQL+DhQhPU0DIeKeiWQsLT3GSlLADQICC4Ni7H1hdjBSAw5GIzJ8Smr6b3f8AxQZOTUFgs/aLWbrKU79pLH/klDeiREfhGEulM4EnmAwA8buecVU7uyaYn8y28CQPmI9IA9rgEHs3EZwO419FY4BTpXLZgSk78jCLiOmRInlRFsrpHM7A9HeD8CnqEwZb7GAuOEFSi9u7aONluBrq1BpXmIici9CFB43ipWbak3hXSU6lEnWDpNCFhySCYNp6Ls0Nr1gg8NFDdQuw75pA9/y8kFhuPdmcq/w2c3B8fvDylxhKtx+miTFHmmq5AxvNqSgMixOpZzrbwjromvPep48dNhmW4WLoKyFUDHSUAdCxMQsnEpqFFjmHWH1HXKUkFoS6Ex62tLDe0Y8VoAQU8qOHVG7a3hfMwLofAP8ASCaTiBaCLkN+t4c03GTHvSkHnZngm5TzIVL8x5AqXPDoP5x+usdafgoHQZm5gxYr4wpiXMh/+beltI1VxhKOkpI83+cOGQbvUxhzG+F9lMp4ayAEJQB0YGCk0SEuFOCzhg7+9oZL4lSR8KP+o+8La7HM2yQOiQDCnmPkbVTGvGlADyRUmmpshK5l30CVOz+DO3WEGNYlIH8GWUsfiUSVHo2gj1eMoS7kH0hJXY0na56BoNmrapZ2Jnaxx7X1/gJ3QYiCAQWPpDqhx5SDq43B0MQmG1ClEq9BtDmTWvrCHxFhtqqw2KE8YzBVtWhNQHSMxL5km5PluInMVwJU8pEtgpCWawDC9z0eNpNUU3SWMdhUlZDWWSGIjgJBsL2JhjfGc3IaHooyrwqYiYUKsRv9mjtLpQNST4mKqvSlSiCAz8vWFk/C0n4SR7w8zWaKx4MB8JslWSLSwz20j2kUVCYR+EZuehj2dw/NJstJ9QfrDPBsM7FE7P3lzEZRyvqSfSDJaBdqPEsxDxlEZSvEMUVnBG4t5H6aeQhxhQYBZBU4u9mL2KeVm94BOGBJBVcjQQ0w+blv3SNwRYjXyjj8p2T8LgCf+sPJWFNNQqSAkPMNmGgJ0hLxchUzJSSWKJbrmkfimmxJLsyR3R5wdInSpUtVUhJSpTplJtlCvxKSOQv9oU4XVAKOZOYEbnfYxwZQ8Lkfs+MvcW7Dl9/RLUYRb+oHtGQ4mY2p9Ejyf3jIPsdVsiLTYJqqYgWLeHyjjV4DJqB8KQoXSQN9WiJTWKUbExTcPzZgICrvptE5bkNpjXiVtUgZk0S0l9RZolMWrCXvrFNxakonqB5n3b7wjGA52zKZ72H9bQyJjWnMVLj3ySt4US34XlLmLCQ5AsBzJsBD7iGvGYJSXTKAQnrlLk+anPnBGHYWJMt090myQNet/Ah/EDwC4pwcylSWBdYClhrJcuPbwgz2rS8PGMLFl3P8/pXvC0zvOwc84zjOW5BbZo24BRmWX0Sn6tHnGExJbKXAJEJA/wAQ+P8AKvzf5ldy+VmeErUnkSPeGNNPfeEGOKaavx+0EYdIK0gpN4J0YyhykhxbuMYquk9mUyVA3Z4Gl8IqUe6t35h4HUJqBYPGtNiE02V3bs28A0OAsHRFjZcKG1O0/Vb1/Dgp0qUuanMA4QLknxe0b4HOdA0tygaRKzTlImG5NiTsdIOOETKSaZawz3HzhkgLoyosAWiZskYphFb2fNUWH4WmeoIsCQWPK28I8YwAoKkkFKh4iHWE1plqCkvtpFNjFXTVEq4mmde7Oz7EkgN4QiIgsu6cPqtucHPlLbaenJfDJs6YlRSVKBB5mCaOXNmlklZPQmL5P+HhqFhZSptLWfxMUlHw3IogO0YHXKLu3OK+JmbYFd52WA32c5spD5NL0ANk/hSmA8FLLFYJfmTDKdhEqWWKA4O7e4MG4hxao2QAge/rE5VYs7kl9zEEhznsEn7ei+hbEGR08ADpz8yl/EE5KUFCEpClEAEBm1cjlt6xIqlX1fqN4ez1mc52Gn68vaAFUqkOWJS+vInb2i+FuRtc18jNhWh5c35SV3oJeVMdpJedLHNV/DeOIqQ0dhVSZae0QsrmKGUJKSkoJAzq1IIuwLje247lJJKoxErWQiNp1W8ytyzFAfCFFvB4e0JySu3XYmyB9fOFfDmCdqDNmA9kn1URsOn65wxnzFz15Up7uiUgOfSEPoGghZLLiBwGmx/se7pfegkzX3d42MwwVP4bUgd5QQdw7keIDtC2agpNlBXkfrHiwHdbAlcwUNkR+0mMXiDCFVXUqTa0BLmrO8G2IKaTHlulapmqtzLbkIaYRLK50tCVZSogZnZuZfwiboQxMNULuCNRHXNAK7DK+RhOxKoeJMQTMm5U/DKdCbuCEliQG3O+9oSTcVCNEqPkQI97SzvcneCJU+0LJrknsjIaGNdVeaBTiJIdgPGMhmJ45R5HOJ3J3A/9kFgJK1BIDNv4/X7RW19XLkzJUsn4Xzn+ZQgHgLCxnzkMkX6FrmJnFcRMycsnQkn3il0Ry5uqgjxob2DrSO4mxNE6rUpPwg2+Q9hBOC06pyglIypHxLP4RufT6QnwvAlT1u2p8os8PpCQJEpPdf8A7HcnkP1zJCuSbDJKRZFH7BHYZTImTRYiVL1J0CASbnmokkn5RO8WY2ldQpeoJaxNwNNfL0hrxHjiZcvsJVkp+Mj8avtHzjEK3MrXwg9+yPNcmlELc58B4dfNfYv8PqsdqpJ/Gm3leOHEigxY/iOzRK8P4gcmZJYtt1EFzZpMZ75srOEQteKIPfxwdCAojG6b98sktp8hBnDdNlSuYtYRLAcblR6Dl1jhjaSajLzZ/CC6lLgJGg2i27Y1vcsBkNYqSUHVpPqVSUsxCwI7jCJajoHGkTMqSuUgLex0EEU2PeNoz5cNIw20rcZiIpm5ZAPNPlcOySoEpBI9YcysLz5UhDkMBqfnExLxyCP9ULAstvAtAtY46PtMyMaPhZR9PsriXw5LQCZihYXAyhujkxtMr6WQBlQkqbdQU3i1o+cVHED/ABLfxMBLxsH4S8Vtdl+RgHeVM5jSfiy33DRXWJcZzC4Sco5AM0S1djJN1KfxhfTqVMUAVZQdTyiin8JSFSc0ta5iw5Jbukbt1Ed4T5O082u8eOKmxt350pCbi+YskFRgGatSlFK1BPy/rDmuwpctLoT16+UTYp1TFF7dIewR12Vh492JPZddnatlX4XQ0y1JQlUwuL5cpHU+kaVlNkKghygliDoW0ce8AYAVU0wH4h+nEUdfigmfAgudmt+tIFzg0bqrBxO4eV9nx5KZny5RVZBS4DjUAtdjqz3vDTh7hYz1Oruo5tr4dOsdqPDQZgzgE6t9Ip5y1ykEIDZiAGt4+DRM/EOdo1ZntDEDDkxR/N16ftLcSQlJElJCZaP1bpHIYqiSjLKBCjqvQnoOQhLidYQtQNyNWifn4spSmFvnHYmPOoVeFfFh8O3NudfEnqqOdUqmEsColyW1sHJ9IRV1QsaBvnFFwjUpQsZkpUTbMoFTeTiA8ZSZcxWXmobaKcfIwbMraPfqilnfLY2SBZRkBOftCe8S2XfTfl7xwVOI2cdI7VCxAC3dxaLG6rJmDovlcjaKc5hoiEtGu94cyjC5BqtPAPLo9VvUzQlCSeZEckV6cpvfkIc0GCmoSAADldW3QWhzQcGJcpUTmSHKUpLgdXgQwu2Cc5speSJKHSrKjRUTTokeZMZFPU08pKyEksCwcAn1eMhZFdFcMO4i87vp+EZJxJEmQUZWLEOLM/65cojKej7WcQgFibbn6OSYeYpWKqUyxkGZWZa1fmUpZYFuQSC3WC8No+xGVF5ihdW6QfynmeY25vBtJGhNrFwmCka8ucb6IynpTKAQn4yGLP3Q7sOai1/7MRiVV+yS+zQWmKHfsxSPyjx338I7KmopEArGacoEgPZHIkc92iHxbFCokkkk+5gzp4/Za4ysbmO33/SAxev1G5/RMKqalKjaCpFIqYvmTFXheFy5QdbKVy2HjzPTT5R4uEbdFl8F2Llzv25BcMApzLSUne4hmVx5PqAMqRoCW595vtHNSozHHOcy+mw44bAwckkxOlUqeCnl6m8dZF2LP0hxQoBK1NmIAYaavc9B9oXz5eWYRqDe3Pf3+kXgHIHLPLWiVwHNAV9Y45AbaQuw5RKy++kMcToCoOnx8Y40qHUnoP7Qz/UlZ9udM0VQBTDEE5kp6Jb0icrQyoqKosIVKNOLzFKKvytYcr7wDHWVRjoRlABA8dEkTLcwYiUoMUg+kP8ADcap0aSZav8AcFfdvlBqMeR+GVJH/B/mTBuk6qSHBNGzr7xSX0NS4YhjD7D8XXKsDZ4V1delY/hyx1SGPtAsqraxiY720rYidQyyKqn1KZt9+W0KarDUlTteOEqogyVWvrE7812rg1pFcl0o6aSPiJBu9nPT9PGysURLfs0gnmq59NI1nqQQ4N4EMm7teF1zKEsrQJhhEozF94uolyfHeGXElUCoZXZmDnSzP1hNTTcpcWPSNK6ue+p2hkbjlLeqgxODikoyC6U/XVP7waHLsd9y/PlCidLu4B52BtD9CFJuVMegA+QgLEppKT31f9j8njQa6tFjyYZwj0AACNwaZcfdoY8S01+ig48DE/gVQbcxFTjM4zpKV5WyjKrU+BJMIIrMPNeb2gHdQo1MpDs7XvufV4PGGIJICgABYkaltPWOFXKTlc2aBE1x5WigWdQpWYcQS9s3Y0Xhl5Vawxk6QD2ZWlSwLJZ/MiwgumVaPOVeFe3M5rU0kVakJzJLNByOL5gc9okEpCSqzkCFYDypg/lf0MI/2bOoADUwLRztVSzFmjQCn68Ulkv2j+RjI5y8OYAMPaMhWeNUA4it/on+HUSlKypFza2vhDibVIpE7Kn+oR91fKAsS4oRKSpFMCHsqYfiPQflERVfit7lyesOaMu2p6o5pmgW7QdOqOxTE1LJUS/X9amEpuXMCzKlRj1ElatC0GGUseXF8Q1VplKqkou7R4viDZAKjA8nBn1cw5w7DUJcFN9vq58IAsZz1VETsQ/RtNHqVpT085wqb3XAUlOzHRT7iDlzXjcSG09o519GqUU5g2YBQ8DCHNzagLTiYYB2nWStaeu7OY50KT6tZx4wunVxVNcefTk0ez7kdYJ4ZwZU5WQXJJJJ+Z6AQ1mrcqRKSZLHjfgnGG0QnMAQPEt+jA2JYEqUsvYi/jrGtXN/ZpvcNknYvcbiKyVxFKq5QE1gsfi5678+kE1ootJRv7Tg4D8+KgKuoIF7ROLBUonnH0CpwwLcFLjSFc3AmLoZJHNKT8w8cjcGqXH4aWaq1ASzDaVIYquBrre1hbnHKThaytykhPM90e7QfX9qEgJdwLkWc9AGt/WAqAkqAW77vr7wyxWimMbszWltf3yT8UElKRnUSSLFBD5js2U5gP7NCiqkBP5yeoCR9fpFnhVCopORJUCGdPZh/F2KrPyO8I8bkFLggpvcEl35MS9uvqYJzaFp4ZmJBcpyTiSkqZre8MZWIA7wJTUBUSQNT5W6wxkYGhBzruQH6DyiaTInYbjtGhsd/IeKLpE2KlP/ACjnHcqtHlNdIUbON+UcZ88CJ3NtXYd7iDI86HYdB+916ue0LZ9XmPyjeSO3UUBWU7OPi6QurqWYi+3SKGQ5RZUeIxeYnLsF3nVQFyWgVKTNuzIHqYxNAJjTB8P4hqQf/wAn+kUWFUSEgLmuJewGqug+8NoN0CjY5+IGZ3y9OZSCQky1xZ4fXJXSzEEDNld3JJ8ibROcU4qmdPzpQmWlgEpT/KGc9Y6YNUDOl9DY+BtAu0dY56IKq2nklVRIKll/IQfRYKVpKtAOe55R3TSpBWVkDKpjz8ucdpU6ZNlplS05RmJBD5i+xu3tyjoOUW5ec05DwxZSjE54S0pGxdX+47eUcqJdoIxnCzIDEcnPXeAaaeNo8NWqHBOp+v8ASndInM6fzAj1EYmjSkN/b1jlTrZiI2q03cnus4gN9Fuu7PapLV17EhKiw0tGQoVUBzb3jIo4QXz59oP6plPrSrR44opyYIM3pGn7WAY4NNlS8lxt5XSVSwVJlgRwROJ2gpFKojVoFzlVDCDqNUTIXsNTYQ7paXKkk8gX9R6G48xCDDZZSCTddw/LwHhDmnre0LFkgB9QG0BAf4hZ21gBrotCLQZiKtMMMpApZmLtLQb/ADaFPF3FHakoTZALpTyPMbjUwJjON5R2aC6RoNPEnqYnQCo8zBt0bXL7qfEz9qhqft+1tLrlFQHOK/DqjspJSmxVqd2G3rf0iTpKX96OgJP69YoJk2wHtAPNfKiwLXEOMmuqExOcyVHpC2gnTAkrTZKSA3N3+0bY3O7rPrDPhzDBMkTiS2VAUPF/7wcbbbqp8TI52IppqgjMJ4kYjMB4GKenxKTMYWQeveH94+eyaAqUAzB9TYDzjqZq0zFBAXlBsWNx+rwAto7KqbPekg16hXszB5ZUc8wDwu5hLWUgBLB+sLKfF1pZwfT6QxRxAFBlSwW5OPWAJB5UrWuHM39F5JnLTdKiG5FvSNVySsuXJO5v847J4ilt/DT6mOKsfb4Qke/zgKO1os7BrQ+iJkYcbPYdbCBeIJqAEy0qd1d4jRhdgep+UA1nESphy5irkB/SFk2aogt8W0dAyn8rMx+NY1mW9+Q6c/omVXiIAdRA5D6AQjn4mVq5J/WsB1IW/edwbvDDDcNEwKDscpI6kbecUsjAUMmNfMaboArDhrh+XUyvjAIPefVI2KfEnXpGmIUfZvKX3mJyzBoeh28+peJjA8aXTTXB6HkQdQYqP27tAUpBUlegJFuniOe8G6i2uargeXGxt06JGacSydW5D69I1qahSikIBUVWT9ukHT5ZT3V6bH6H9WhbNHZO7hB1I25GJxvTkzENMYzx6dfBBKw8hR7VTH1jpRTIArJ5CiDc8+fWO1Ast1hrxYWTHI3N2Tad1krMsH8wCvZjD7AVJlgrOo+Hx5wjQf4Z5Ej5H7wRX1YQkka7DrEr7zCltYYt4bsyF4mrwp06lRc9LxNpFwNLx2p1lZJVckxyny9IpjblFLGnfxDxAKtOKOZtBVRJK0ZX/tyhNhUmYpRIchIvFThKUzQUmygDl6kbGALDm0Wjhp2TRlruW6TjBWtl/wDP9IyKJONTEjKp3Frk7aR7HM/efRM93b/4/qF8/m1RJYRvT0yydPWDZVKlO0EpmAQ0vA2WfHhHOOaV3otpFIrUtHWXPIU2vhAs2rJsIdYXh4AJVoA6lHboIUa5rQ4gjFg0BuVyKMqtw+xDF/Dk28B1wUPg1Ow3g+dj9NnuhUwizgADyDt7QypMTpyDlAQSLOG/9QtxLTYCil9p2whrCe9RX+WT1XCCPG3zhlh3Dswai/rFTTYhKBdSQrkEnKNtS1/KGaOKUBOX9nl5eTrf1e8Nz3oTSfgMM17GzkEk94oKPkcOTEqKn16coMOAKcBSspUHHd8xvFKvEZEy+VSCS7OCOf68oKxeRKnSwuWpsgAA1JPloI5V2bWo1rGU3KRf3UR/phCwVKJUE3ayd28TeH2D4MkslKbNAth8RjydxD2aWBCR7+sTZ89A7JxhZHbmgAnn+09ThMpP8UhOrP42jitVJL0dZ6WHrERVcSFRZAUsxvIp58y6yEDkLn10ENrKNgPHdSiRj39klx7tvXb6qkn4tJv+78L/ANIGqMTJTllSEOR8Sk39T9BC+WlCDa55m5jeTiKULdbluUAwknsocXiBHGRz9VyRga1s5S/+0/No1qeFyAXmSwerx0xPGwVZkk5djcFxt7iJmurFr1JbYQ1rZCdSvk24nEvJGw8Am9Nh4lue0lqe3dP3EeyqUZiQoKCTYgFiegIBMT1OvIp4c09cNQr7wboz1XDA6U2XUVmMyCtScuvwsbPrbxjbBZuUjwIPT+0cAe2WEAtu/JvrFhQ8NygRmJU+qieev9/7x3PkAC1sNhu12T2aq+9QNSP3hfT5wywTFCnul2+YilxESgsiWO7136wlxCmRrYGAE96UrG4MxO4jXeSOSc7ufMxwlse4ry+0AUtU41jsq8eKqa8ObYXGqwYPbbb7c4Ely8qmhnIrNlfrwjlXBxmGojuY7FSPgjy5o0QhLy35EW8XEdcTpQJEuYC5VnCuhSq3qlSY54erMCn8wjXEJzSCORJ9Q30EcaRdLg0F8v0leDAdoynILaa9Y7YtTse67OWdna+rQFh0zvgxRGndRChd283Lw1xpJgjEseVTsoKD5VFL6sSH8YOopqh3nuCI9xShMou1nY+MEcPM6lEJIDjvX1DO3MR671KkflgdmB1HRNkY8gh1y0qVuou594yPf8plm9g/NQEZCfeAmf8AKM/7SpiZNvAy6oqLJDmMjIpA0QyyOzhoO5THD6IhSVLN3HgOrbw3x1R7GWhJYKzFR5sY9jIRd6qzEQtaY4xtf8FIpdEwjvSzrs3d+UZGR4mxao4YY8Bqp8MRS9mcyCqYTYBRHhfSN8awiWhuzWoFnKVXZuvjGRkODs0dkI+EGSDKSEjeYI2RPm7fOMjIjJV4bpusMuYr8TR4MGTqs5vGMjIHMRsiMbXfML8UXIkoDBKbnQWEda+WtByrGU9CD7gkRkZHg0USp5Jy2VsQGhB+iT1c5oWz6wDqeQ+8ZGRTE0ELAx8rmvpbywVIudNBsHZ29o5y5IKmOn1jIyGEpjI26Ba1FLAopbR5GR4EoZ42gk1yRuB4mJE4LIcXB8CGh9UcUgpGYg+A+gFh0jIyPPjDt1ksxL2ODhyStdWVkkKt0jRUhxckxkZAZa0C2Y5S8W5DSjlU3pDGXMjIyCcNEWFkNuHQrnLYrKHykgkE/CSA4B8W1jmjO12MZGQD3ZQKWZipXtkOU0utDMYsYYTUsNHDPGRkTu3ta+DeXQ2VpLwNKpQqZagMqmWjTcN5l9BozxpJxR1FW7nqx/V4yMipw0WYMY9odQGxRzpnFSFi5122dx84TzVGQjKC5USX6Cw9Y8jICLU0Vjhx11XE4is7j0jIyMj2VvRczFf/2Q==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AutoShape 30" descr="data:image/jpeg;base64,/9j/4AAQSkZJRgABAQAAAQABAAD/2wCEAAkGBhQSERUUExQVFRUWGBkaGBgYFxcYGBocGBgXGhgbGBgcHCYfHBwjHBcYHy8gIycpLCwsGB4xNTAqNSYrLCkBCQoKDgwOGg8PGi8kHyQsLy8sLSwtLCwqKi4sLCwsLCosLCwsLCksLC0sLCwsLCwsLCwsLCwsLCwsLCwsLCwsLP/AABEIALgBEwMBIgACEQEDEQH/xAAbAAADAAMBAQAAAAAAAAAAAAAEBQYAAgMBB//EAD0QAAECBAQDBgQDBgcBAQAAAAECEQADBCEFEjFBBlFhEyJxgZGhMrHB0UJS8BQjM2Lh8QcVFnKCkqJD0v/EABoBAAMBAQEBAAAAAAAAAAAAAAIDBAUBAAb/xAA2EQABBAAEAwUIAgIBBQAAAAABAAIDEQQSITETQVEiYXGBkQUUIzKhsdHhwfAkQhUzUlNi8f/aAAwDAQACEQMRAD8Ai58qVMTmV8JLBzlfzhLiuKpUyZaAA7WcAcmYB/GLDEqFAWJiEgJmAHoCeXIRPYrgCj3pbdR9R1iVkzWnJVLYfhJcVGJy675dElFMozUJSCVkpbxJDNyEfTMMqiOhB9CLGIuglqlrROmKYI6aWIBYcvpHXA8cCVql584dwpiAX1IdjrzAPSE4scQZmbhV+zA7Cy8KbQOCteLaNM6WFgEqZlWtEvRUMqXTLcOpIUolT3vkQhI37xSon7RS0eLBtXcXB0ML8SwtE1Kg5SCXZNg/OAZiATZ3O/5V0uH4ZsC185/zBQJbR4pcD4gW1kqPlb1j2n4RShbzApQ2AFvOGqZyEMAgIZwwFjyYwUrYpG0QosNgXvdmcfJaf6fVNOeYrUae9zrt7R2w/hyWpVxbmd/WBajG8gAzM1usAprlr+Fz10joflqhotUYWNttB19SrE4IhKcpmJTLF2VMs+5yuz+UdU4OgoPZTUkmxCVi45M/O8SCKGcrYesc51JOT/8APN/tN4eMS3op34F47WY+irJvCak5lpUU5QxzAKSrnaOYwTtViX2CEzCxC5Su6U/zIu0ccBpqlYy95IP4Xf12AhviuOy6KWpKFBc5Q7y3dvPcxx0jHCmihz/ARRwytdbzZ5fk9yU8XT0gpp5agEyg5PNThz8h4CFVNiRGsCoR2gMxT5s3qkj7iNJ68gzW7rFjcWuHHK0TuAcVc17mNJ3H9+6rMKxQHupShJNiQQgtyfT2gk8EUs3KeymhSr90lQAc8jrZ/MRAz67tO+kJS9yE2Dm5YCwHQco3k4mtPwqI8yPlD2yluh1Ur4ope1QC+hHgtCZuUS5ykkZVKudm3DRn+i5MrPJlhWRY7yScxBL+mgMREviacn/6L/7GC6bjaoQLLLa3AMGJYzu1Lfhw6rI06qtk8GyZae4ZgcgFy+99oZSMIlICitKcwPdckuLX/p0iAlcaLBdw45/aBq7ipUwupXvHeLGNQ1Fwc2jnil9ATiIE095KUNoCAH3Yi8cMR4rkoJyutW3L+0fN1Yz1jguuUdI57xJWgpEWYcHU34JrOr7k2DmA5lauYcqLmBEyir4j6Qwk1olpZLD56RIGAbql0rpBQ0CLpMKTI703vruw5HW/TpGtXiSlXUotsHMLanEX3eF1VWNc6wwlztFNmjgGiMnziJoLuCB5dIq6HiWaQhiykhgRYttEThclc/MR+AFXpt5w0w2o0MDIHM1XcLIya+Y5L6JxbREiRUWZQDlvxdfEEiJjCccXIX2YISgkFRI5EhyeXPr5Rf4JNRV0iZKyCcu2oI0MfPq6mKVEAd9JPV9Qr2hknZeHA6O+/wC1nzucxnEAss0I6tJ0PkU8xQSakzZSWIUMwYMyh+Lo7x8+E0y1FBIJSWtpFlwpKzTCcxTowLMOfKFnEXDiJlQZiVKSbZma/Ij0aJ3SDM7NssvAY2QYmm/7JWmujyOisEY2V8oyF0wr7DiSf0hEqxTOiUlLnLLQ/mIYS12if/zITZjTwmUs2RNlgIQOSFo+HL1s3vBiZ6pSskwZVf8AlXVJg54iTmCyfZmKZG33d4o9/O0RidH2sspBY3b7GOPDXCbuNCA61MWA3PgIZZgtPdN+W8bUWJTJJOU2VZQIcHk4jsMoacr9lZPBmPEaNRt3JViclVNPVJJcpIYh7ghxbUWOkE0mMaZoZysKlzkrqJq3WVFw7Ek31uWYjQAdbQuxPBgGCFAg7B7E7XvHJWMJsClxgeRvaZSMUQfxesd5i0r1APgB8olKqgmSjt6xwGIrTt7wOR40BQOPVqplYPKUf4aT/wARHaRwqfwII8HA+bRMI4lmJ0UoeBjlM4um6Z1n/kT9Ya1hO9pDpsmoNK9TgikAZiEjqoRoqupZQdSis8k6esfP5+MTCHJJhenEyVMr9eMEIuYHrqi98aNHO/vivoNVxdNnnsaVDPsgXPiYk5ciZMqMqwbXL6a/OCcLmKcZbcmijp09rOSVJAUR3zzZy5G1oMUfFPfGSBRob6c/HqiUUATLQhgAQqas7hKQQkE7OX9REjiKc3cdnB+UVWJ1o7JatDNYJHKWjQedo+e11Spc8BJ+H9GPEAu05JWLkczDkDd2g/n8JpQ4KRTlayQrMzbDX9eca0+FrWWQM3QEAnyPyhua/LJSmpSQlQCgpHK4BI8o1warlS1BcuelQBOoKVXfYxx3X1UcGJZG0MlBaQPEH0U/UylIJSoFJGxBBjkJjQ+4tr0TgV5TmI1G6tjoGDW30iQkzFEgMb2gg29QgOMY51N1VHh1B2gUtaQXFiS3O+uvzgGtoVIuAcvOxHqD9Iq8JSgJY9LAD2O0aYtRpUkgjXrEvvADtVb/AMc/Vwdr05KKM5tR6Rv+0tsR5RumiJWUJOZQ15AdetoN/Y1y0FYJYE2GmXn6xfTVh++OD8t//UFOnFKUqILKuOuo+hjmisBLX84dYVjCEgiZJlzQQAM2o1+E7a7QwqKujWk5ZHZKb8xUDbcH6R4BtJs2Ika6wdFIz5+XqY3wenE1RKybbRW1WASZwSgPmZgrQpfn5l4SKwKZRn96GJU3MEXuDy+8LzgggbpeGxImnGfYclS4LhMtmBCX25vrAmLYIqSsqSO7uG06tyjjQYkNIqcLnme0o3zfCdwftCGnN2TuvrcrMuZmw+iH4OxvsZgLhie8+mXe/wBoD4nny1zJhlqZOZ0kai7gxriOFGVMI0INx9oCTJM0hADX5fokx4Bzvh9CpsW+KNjnu/2FeKY8ITipS5i/hQCSdHaFUziEAzXN1KSw8FH7iGeL5KSlyg3U4Db8yegiIUUKS4WCrUjS/R4pdhwG5TvzXxrfhu4g6ivJVEupSQ51PSMiYRiAbUiPIDhlfQtxbaGqrsZ4bHZJUSBnLAbnmRHbDcGKpWRbGWkWK3OXwOvgn5Q2o8OYAzSpSgAEp36eHlD5FHLkpC6g31RJHtm5D3MSMzEUNgtWeKJ2r22eXXy/Oyl0cLrEvtB3ZY/EtWXNyCQxeEk6oWOUPOI+JTMU61AAaJFgB0iSnV6pn8NJPXb+seoPPYHmUwuEbfiHU8hqUyOIszgJYN4lyXPrAU/iNIdi56RPYkJqf4j/ACEcqVGYEj8LfNj9IoGGB7Tlkye03MPDYK8d0yqMcUrQQuqaiYb7dIZSkhLZgz87eh0MMUYWFAEEMeofVmPKGU2PkgLJcVpn16bKRUoncmG2DUubvN0+8NTgsoFzlPnb7RlTUy5dgUsOTCOmUOFBBH7NdC/iSuFLfEKVk7X32AGvq4idKQpY/L7tvBJrO2X2YOUEsOp2eOc2lVKWUrBBH6tBDTfdTzTRyPyN2+6a0laELAQDl8Ty/XrFpQyjlUTqo5XOz/F/5f8A7CJXBcJUuWqaR3UtrbUsPM/SKbEKrspFzoCnzUyl/RPlCie1a3IGuEYs/oKf4mxd8xHJkjkB+nhPgNK5B3Uf194b00mRMstEyao3ICglugGp9YcUmCyCf3cxUpRsEzgGfkFD+phQlAsc1mSYyJ+IBPytGn5Sjimq7Tug2CQkeCQw+UIKKUu4SxbmlKtPEPDTF6XLMKVqDg2ylwoFw4PKxHlHkiWUpsXHI/eHtdQ15rmJw/vQzRHbbvXWRMEw9nNQEKAtlcO41Dk39PnC4YYqWQTcavsW1Hjs2sEziSFLLhQysG6gWPhfxgWtqZi03SXBuQCNPrHcva02WWxkkHaaO4g8iqKhm6RQz0iZJUwukBX0PsX8ok6Cc6U9dosOGZySooWzKBF+oI+sZnD+LR5r7ZzriDxyU5hGEKInTBbKbm25PPw9xGlTSns0qUVpC3b8QIBy6Xa/hBWJyVyVzEA912L9ND6NCROFrmTZaSp5a1BLBXW4bYRfG4E16r5THezA0GVnX+lDChQsljlLm1mt0jwYZOSp0gLbk/2IijrOG1TpqxKZKUFis91IA58451OLopJWSnJmKPxTVFkONezRu3P3Mea+yQjmMOQRhturl/KXUFNU5gTLQnMWGdaUA+DkeukdKrGKhKShSAU3DWUnyLs3hA8rjYAd+VJWfzLQSo+Je8MF/wCJaVBlU1Or/ir7w3gRnU7+ChEMI3r1SCXPQSor/clIdOVJUlR/Kz93xh3w3xD2cxK/Z/WFeI8SS5xcyJST/KCn2BaFSJzKdCWG4EeMY5K7DT8A1dtO4X16vWiqPaIIzHUbmEpq1SwoIlhS9Evre22pibw3FDZjDyRPF1lTq2H1eJ3yODg4aH7rVnlw7cOc5tvLxSf9kROlrE0zFTSGS1koY9db6jTXxjjS8JISBmKlk7JYN4jX0MHzsZEpZsl+o59CI0/1JPmd2W+rd0BOvMgQ0SOKgZDhw0SHmOZQNTwyQo5JUwp2OU8vCMhlM4jkSzkUVTFJspQJYnf3t5RkOzdyj40fJqtanGpNKDk/eTfzn4R4Dc9Yhsb4tUsklRUo6kmEtbiC13UWHKE1VNeJWQl/zbdBstnE45sIJj36nfy6BET6hcwuT5RR4FiIZwANiOW0L8PoM0gr5B/UtCamqFS5mYaPccxDqzaDSlEHnDvbK/XNuvoOJYMmdKJAcgOd3HMeFvV4kcPpTKm5Sl9QRe4NjoCYpcIxksliW5feGdZSoE1ZT09CARC3SZW2tGbCNxFVudj3KVxCkJB7RbJRZ1P5BIMLKTFzKI7IEAHUm5HXaKypoBNBQRry/pE5K4cUJpSXyjdrnoI9HKHAkqCbAzslaWm+Wmnqqunrpc+QuYgIC0p70slnBYEp89oha7DlFTpSTFhKo5UtISQEJFycrqPrvtsIS1uJpD5Q/IfcwfGLiMoVc2DjLPjOr+8lPfsaxfKq3QxaYTNRWyhKm2nobId1pe7+G584Io6UBIFn3I3O/lBCpINukIkxAJykJcXsWwJA7vQGNY4lITJlfw5Zf/ebOo+QYDYeJgLGsa/aFISlwhL66kqJJJ9faO9Zw+CSQS/N7QKrDiA2V/CCDmnZUOZiHW14oeqOwylHdN06OW2GpflBWL1ZK2zHsyMyQQGfQuAAHtvCamnZTd/N2846zakkuo7MOQHIQprC0lYuG9nyMmt+yJySvibvdQC+2sESlp3ZoVImdY5T6sJ1UPWGZHFfQNliiFUqJOJSE6y83nBP+paUJY0qT/zI+Qf3iFm4oNnPhGKC1AMD6Q5oc3+hSvxcb9GC/AlOl4jLVMPZoCBskKJ9zeGlJOiNp8NmBWYvbS8UdBUOwMSYlgOoKtwEz3NIkbXS1Y4nhyZ8vtk3zABY5KAv5FngHhjh1CT2sxfwK2Ux6aXFt4IwPF8ndLkEiwO40IHOGON4WFXR3SsEkJt4joem0LouaXN8/Hqp8bh3SM4QNdD/AAVLcWY3nmGRKLSk2IGhO/i3zeF2H8PCcoBcwCwbOWAB0b1jli0nsVKVlZLlg+nIc45VuKFE64OUpQxH+0D6Q6Nha3sa/wArPgDMO5sT9N78dE8rP8P2QVAoWHA7peJ/E+CVS3ZKgRqP1eGuH8QjZbQdWcUdpZSg7NmP1PhHBOQdiPqj9pNjbDnFE8jzXz//AC5WZlBmik4foUsVBIUe8GLFgA+nl8oMxOVImJSywCdVm7PqWSNN2aAsNliRUHs5iZstxcjK7PsfaKGS8RYjJWmLailuNtKmgIvZydiSTy8I3w6dOmKCstn1cj0aDxRpM1WbnceHSGMqaByHKJ55wNALKoMTMo4h8l0k4DKWrtKg9or8odKfAsXPLWHmHYdTW7GUlH5lAEk7avytbmeUAU1CpaX0HXl4R24fBRMnzFkiTJDKa2dRbKgdST7wiHiGy53l076UUjmOdlYNE8RwnTEP2Em/8gEex8bxbGJ0+dMmrKgVqJYEsBoEjoAAPKMiv3Pq4+qDJ4rhPqCo9I4LLx3RRrIcA+hjghBCmOsWtpUSGV2r+aq8CWTSzZYuQL+DhQhPU0DIeKeiWQsLT3GSlLADQICC4Ni7H1hdjBSAw5GIzJ8Smr6b3f8AxQZOTUFgs/aLWbrKU79pLH/klDeiREfhGEulM4EnmAwA8buecVU7uyaYn8y28CQPmI9IA9rgEHs3EZwO419FY4BTpXLZgSk78jCLiOmRInlRFsrpHM7A9HeD8CnqEwZb7GAuOEFSi9u7aONluBrq1BpXmIici9CFB43ipWbak3hXSU6lEnWDpNCFhySCYNp6Ls0Nr1gg8NFDdQuw75pA9/y8kFhuPdmcq/w2c3B8fvDylxhKtx+miTFHmmq5AxvNqSgMixOpZzrbwjromvPep48dNhmW4WLoKyFUDHSUAdCxMQsnEpqFFjmHWH1HXKUkFoS6Ex62tLDe0Y8VoAQU8qOHVG7a3hfMwLofAP8ASCaTiBaCLkN+t4c03GTHvSkHnZngm5TzIVL8x5AqXPDoP5x+usdafgoHQZm5gxYr4wpiXMh/+beltI1VxhKOkpI83+cOGQbvUxhzG+F9lMp4ayAEJQB0YGCk0SEuFOCzhg7+9oZL4lSR8KP+o+8La7HM2yQOiQDCnmPkbVTGvGlADyRUmmpshK5l30CVOz+DO3WEGNYlIH8GWUsfiUSVHo2gj1eMoS7kH0hJXY0na56BoNmrapZ2Jnaxx7X1/gJ3QYiCAQWPpDqhx5SDq43B0MQmG1ClEq9BtDmTWvrCHxFhtqqw2KE8YzBVtWhNQHSMxL5km5PluInMVwJU8pEtgpCWawDC9z0eNpNUU3SWMdhUlZDWWSGIjgJBsL2JhjfGc3IaHooyrwqYiYUKsRv9mjtLpQNST4mKqvSlSiCAz8vWFk/C0n4SR7w8zWaKx4MB8JslWSLSwz20j2kUVCYR+EZuehj2dw/NJstJ9QfrDPBsM7FE7P3lzEZRyvqSfSDJaBdqPEsxDxlEZSvEMUVnBG4t5H6aeQhxhQYBZBU4u9mL2KeVm94BOGBJBVcjQQ0w+blv3SNwRYjXyjj8p2T8LgCf+sPJWFNNQqSAkPMNmGgJ0hLxchUzJSSWKJbrmkfimmxJLsyR3R5wdInSpUtVUhJSpTplJtlCvxKSOQv9oU4XVAKOZOYEbnfYxwZQ8Lkfs+MvcW7Dl9/RLUYRb+oHtGQ4mY2p9Ejyf3jIPsdVsiLTYJqqYgWLeHyjjV4DJqB8KQoXSQN9WiJTWKUbExTcPzZgICrvptE5bkNpjXiVtUgZk0S0l9RZolMWrCXvrFNxakonqB5n3b7wjGA52zKZ72H9bQyJjWnMVLj3ySt4US34XlLmLCQ5AsBzJsBD7iGvGYJSXTKAQnrlLk+anPnBGHYWJMt090myQNet/Ah/EDwC4pwcylSWBdYClhrJcuPbwgz2rS8PGMLFl3P8/pXvC0zvOwc84zjOW5BbZo24BRmWX0Sn6tHnGExJbKXAJEJA/wAQ+P8AKvzf5ldy+VmeErUnkSPeGNNPfeEGOKaavx+0EYdIK0gpN4J0YyhykhxbuMYquk9mUyVA3Z4Gl8IqUe6t35h4HUJqBYPGtNiE02V3bs28A0OAsHRFjZcKG1O0/Vb1/Dgp0qUuanMA4QLknxe0b4HOdA0tygaRKzTlImG5NiTsdIOOETKSaZawz3HzhkgLoyosAWiZskYphFb2fNUWH4WmeoIsCQWPK28I8YwAoKkkFKh4iHWE1plqCkvtpFNjFXTVEq4mmde7Oz7EkgN4QiIgsu6cPqtucHPlLbaenJfDJs6YlRSVKBB5mCaOXNmlklZPQmL5P+HhqFhZSptLWfxMUlHw3IogO0YHXKLu3OK+JmbYFd52WA32c5spD5NL0ANk/hSmA8FLLFYJfmTDKdhEqWWKA4O7e4MG4hxao2QAge/rE5VYs7kl9zEEhznsEn7ei+hbEGR08ADpz8yl/EE5KUFCEpClEAEBm1cjlt6xIqlX1fqN4ez1mc52Gn68vaAFUqkOWJS+vInb2i+FuRtc18jNhWh5c35SV3oJeVMdpJedLHNV/DeOIqQ0dhVSZae0QsrmKGUJKSkoJAzq1IIuwLje247lJJKoxErWQiNp1W8ytyzFAfCFFvB4e0JySu3XYmyB9fOFfDmCdqDNmA9kn1URsOn65wxnzFz15Up7uiUgOfSEPoGghZLLiBwGmx/se7pfegkzX3d42MwwVP4bUgd5QQdw7keIDtC2agpNlBXkfrHiwHdbAlcwUNkR+0mMXiDCFVXUqTa0BLmrO8G2IKaTHlulapmqtzLbkIaYRLK50tCVZSogZnZuZfwiboQxMNULuCNRHXNAK7DK+RhOxKoeJMQTMm5U/DKdCbuCEliQG3O+9oSTcVCNEqPkQI97SzvcneCJU+0LJrknsjIaGNdVeaBTiJIdgPGMhmJ45R5HOJ3J3A/9kFgJK1BIDNv4/X7RW19XLkzJUsn4Xzn+ZQgHgLCxnzkMkX6FrmJnFcRMycsnQkn3il0Ry5uqgjxob2DrSO4mxNE6rUpPwg2+Q9hBOC06pyglIypHxLP4RufT6QnwvAlT1u2p8os8PpCQJEpPdf8A7HcnkP1zJCuSbDJKRZFH7BHYZTImTRYiVL1J0CASbnmokkn5RO8WY2ldQpeoJaxNwNNfL0hrxHjiZcvsJVkp+Mj8avtHzjEK3MrXwg9+yPNcmlELc58B4dfNfYv8PqsdqpJ/Gm3leOHEigxY/iOzRK8P4gcmZJYtt1EFzZpMZ75srOEQteKIPfxwdCAojG6b98sktp8hBnDdNlSuYtYRLAcblR6Dl1jhjaSajLzZ/CC6lLgJGg2i27Y1vcsBkNYqSUHVpPqVSUsxCwI7jCJajoHGkTMqSuUgLex0EEU2PeNoz5cNIw20rcZiIpm5ZAPNPlcOySoEpBI9YcysLz5UhDkMBqfnExLxyCP9ULAstvAtAtY46PtMyMaPhZR9PsriXw5LQCZihYXAyhujkxtMr6WQBlQkqbdQU3i1o+cVHED/ABLfxMBLxsH4S8Vtdl+RgHeVM5jSfiy33DRXWJcZzC4Sco5AM0S1djJN1KfxhfTqVMUAVZQdTyiin8JSFSc0ta5iw5Jbukbt1Ed4T5O082u8eOKmxt350pCbi+YskFRgGatSlFK1BPy/rDmuwpctLoT16+UTYp1TFF7dIewR12Vh492JPZddnatlX4XQ0y1JQlUwuL5cpHU+kaVlNkKghygliDoW0ce8AYAVU0wH4h+nEUdfigmfAgudmt+tIFzg0bqrBxO4eV9nx5KZny5RVZBS4DjUAtdjqz3vDTh7hYz1Oruo5tr4dOsdqPDQZgzgE6t9Ip5y1ykEIDZiAGt4+DRM/EOdo1ZntDEDDkxR/N16ftLcSQlJElJCZaP1bpHIYqiSjLKBCjqvQnoOQhLidYQtQNyNWifn4spSmFvnHYmPOoVeFfFh8O3NudfEnqqOdUqmEsColyW1sHJ9IRV1QsaBvnFFwjUpQsZkpUTbMoFTeTiA8ZSZcxWXmobaKcfIwbMraPfqilnfLY2SBZRkBOftCe8S2XfTfl7xwVOI2cdI7VCxAC3dxaLG6rJmDovlcjaKc5hoiEtGu94cyjC5BqtPAPLo9VvUzQlCSeZEckV6cpvfkIc0GCmoSAADldW3QWhzQcGJcpUTmSHKUpLgdXgQwu2Cc5speSJKHSrKjRUTTokeZMZFPU08pKyEksCwcAn1eMhZFdFcMO4i87vp+EZJxJEmQUZWLEOLM/65cojKej7WcQgFibbn6OSYeYpWKqUyxkGZWZa1fmUpZYFuQSC3WC8No+xGVF5ihdW6QfynmeY25vBtJGhNrFwmCka8ucb6IynpTKAQn4yGLP3Q7sOai1/7MRiVV+yS+zQWmKHfsxSPyjx338I7KmopEArGacoEgPZHIkc92iHxbFCokkkk+5gzp4/Za4ysbmO33/SAxev1G5/RMKqalKjaCpFIqYvmTFXheFy5QdbKVy2HjzPTT5R4uEbdFl8F2Llzv25BcMApzLSUne4hmVx5PqAMqRoCW595vtHNSozHHOcy+mw44bAwckkxOlUqeCnl6m8dZF2LP0hxQoBK1NmIAYaavc9B9oXz5eWYRqDe3Pf3+kXgHIHLPLWiVwHNAV9Y45AbaQuw5RKy++kMcToCoOnx8Y40qHUnoP7Qz/UlZ9udM0VQBTDEE5kp6Jb0icrQyoqKosIVKNOLzFKKvytYcr7wDHWVRjoRlABA8dEkTLcwYiUoMUg+kP8ADcap0aSZav8AcFfdvlBqMeR+GVJH/B/mTBuk6qSHBNGzr7xSX0NS4YhjD7D8XXKsDZ4V1delY/hyx1SGPtAsqraxiY720rYidQyyKqn1KZt9+W0KarDUlTteOEqogyVWvrE7812rg1pFcl0o6aSPiJBu9nPT9PGysURLfs0gnmq59NI1nqQQ4N4EMm7teF1zKEsrQJhhEozF94uolyfHeGXElUCoZXZmDnSzP1hNTTcpcWPSNK6ue+p2hkbjlLeqgxODikoyC6U/XVP7waHLsd9y/PlCidLu4B52BtD9CFJuVMegA+QgLEppKT31f9j8njQa6tFjyYZwj0AACNwaZcfdoY8S01+ig48DE/gVQbcxFTjM4zpKV5WyjKrU+BJMIIrMPNeb2gHdQo1MpDs7XvufV4PGGIJICgABYkaltPWOFXKTlc2aBE1x5WigWdQpWYcQS9s3Y0Xhl5Vawxk6QD2ZWlSwLJZ/MiwgumVaPOVeFe3M5rU0kVakJzJLNByOL5gc9okEpCSqzkCFYDypg/lf0MI/2bOoADUwLRztVSzFmjQCn68Ulkv2j+RjI5y8OYAMPaMhWeNUA4it/on+HUSlKypFza2vhDibVIpE7Kn+oR91fKAsS4oRKSpFMCHsqYfiPQflERVfit7lyesOaMu2p6o5pmgW7QdOqOxTE1LJUS/X9amEpuXMCzKlRj1ElatC0GGUseXF8Q1VplKqkou7R4viDZAKjA8nBn1cw5w7DUJcFN9vq58IAsZz1VETsQ/RtNHqVpT085wqb3XAUlOzHRT7iDlzXjcSG09o519GqUU5g2YBQ8DCHNzagLTiYYB2nWStaeu7OY50KT6tZx4wunVxVNcefTk0ez7kdYJ4ZwZU5WQXJJJJ+Z6AQ1mrcqRKSZLHjfgnGG0QnMAQPEt+jA2JYEqUsvYi/jrGtXN/ZpvcNknYvcbiKyVxFKq5QE1gsfi5678+kE1ootJRv7Tg4D8+KgKuoIF7ROLBUonnH0CpwwLcFLjSFc3AmLoZJHNKT8w8cjcGqXH4aWaq1ASzDaVIYquBrre1hbnHKThaytykhPM90e7QfX9qEgJdwLkWc9AGt/WAqAkqAW77vr7wyxWimMbszWltf3yT8UElKRnUSSLFBD5js2U5gP7NCiqkBP5yeoCR9fpFnhVCopORJUCGdPZh/F2KrPyO8I8bkFLggpvcEl35MS9uvqYJzaFp4ZmJBcpyTiSkqZre8MZWIA7wJTUBUSQNT5W6wxkYGhBzruQH6DyiaTInYbjtGhsd/IeKLpE2KlP/ACjnHcqtHlNdIUbON+UcZ88CJ3NtXYd7iDI86HYdB+916ue0LZ9XmPyjeSO3UUBWU7OPi6QurqWYi+3SKGQ5RZUeIxeYnLsF3nVQFyWgVKTNuzIHqYxNAJjTB8P4hqQf/wAn+kUWFUSEgLmuJewGqug+8NoN0CjY5+IGZ3y9OZSCQky1xZ4fXJXSzEEDNld3JJ8ibROcU4qmdPzpQmWlgEpT/KGc9Y6YNUDOl9DY+BtAu0dY56IKq2nklVRIKll/IQfRYKVpKtAOe55R3TSpBWVkDKpjz8ucdpU6ZNlplS05RmJBD5i+xu3tyjoOUW5ec05DwxZSjE54S0pGxdX+47eUcqJdoIxnCzIDEcnPXeAaaeNo8NWqHBOp+v8ASndInM6fzAj1EYmjSkN/b1jlTrZiI2q03cnus4gN9Fuu7PapLV17EhKiw0tGQoVUBzb3jIo4QXz59oP6plPrSrR44opyYIM3pGn7WAY4NNlS8lxt5XSVSwVJlgRwROJ2gpFKojVoFzlVDCDqNUTIXsNTYQ7paXKkk8gX9R6G48xCDDZZSCTddw/LwHhDmnre0LFkgB9QG0BAf4hZ21gBrotCLQZiKtMMMpApZmLtLQb/ADaFPF3FHakoTZALpTyPMbjUwJjON5R2aC6RoNPEnqYnQCo8zBt0bXL7qfEz9qhqft+1tLrlFQHOK/DqjspJSmxVqd2G3rf0iTpKX96OgJP69YoJk2wHtAPNfKiwLXEOMmuqExOcyVHpC2gnTAkrTZKSA3N3+0bY3O7rPrDPhzDBMkTiS2VAUPF/7wcbbbqp8TI52IppqgjMJ4kYjMB4GKenxKTMYWQeveH94+eyaAqUAzB9TYDzjqZq0zFBAXlBsWNx+rwAto7KqbPekg16hXszB5ZUc8wDwu5hLWUgBLB+sLKfF1pZwfT6QxRxAFBlSwW5OPWAJB5UrWuHM39F5JnLTdKiG5FvSNVySsuXJO5v847J4ilt/DT6mOKsfb4Qke/zgKO1os7BrQ+iJkYcbPYdbCBeIJqAEy0qd1d4jRhdgep+UA1nESphy5irkB/SFk2aogt8W0dAyn8rMx+NY1mW9+Q6c/omVXiIAdRA5D6AQjn4mVq5J/WsB1IW/edwbvDDDcNEwKDscpI6kbecUsjAUMmNfMaboArDhrh+XUyvjAIPefVI2KfEnXpGmIUfZvKX3mJyzBoeh28+peJjA8aXTTXB6HkQdQYqP27tAUpBUlegJFuniOe8G6i2uargeXGxt06JGacSydW5D69I1qahSikIBUVWT9ukHT5ZT3V6bH6H9WhbNHZO7hB1I25GJxvTkzENMYzx6dfBBKw8hR7VTH1jpRTIArJ5CiDc8+fWO1Ast1hrxYWTHI3N2Tad1krMsH8wCvZjD7AVJlgrOo+Hx5wjQf4Z5Ej5H7wRX1YQkka7DrEr7zCltYYt4bsyF4mrwp06lRc9LxNpFwNLx2p1lZJVckxyny9IpjblFLGnfxDxAKtOKOZtBVRJK0ZX/tyhNhUmYpRIchIvFThKUzQUmygDl6kbGALDm0Wjhp2TRlruW6TjBWtl/wDP9IyKJONTEjKp3Frk7aR7HM/efRM93b/4/qF8/m1RJYRvT0yydPWDZVKlO0EpmAQ0vA2WfHhHOOaV3otpFIrUtHWXPIU2vhAs2rJsIdYXh4AJVoA6lHboIUa5rQ4gjFg0BuVyKMqtw+xDF/Dk28B1wUPg1Ow3g+dj9NnuhUwizgADyDt7QypMTpyDlAQSLOG/9QtxLTYCil9p2whrCe9RX+WT1XCCPG3zhlh3Dswai/rFTTYhKBdSQrkEnKNtS1/KGaOKUBOX9nl5eTrf1e8Nz3oTSfgMM17GzkEk94oKPkcOTEqKn16coMOAKcBSspUHHd8xvFKvEZEy+VSCS7OCOf68oKxeRKnSwuWpsgAA1JPloI5V2bWo1rGU3KRf3UR/phCwVKJUE3ayd28TeH2D4MkslKbNAth8RjydxD2aWBCR7+sTZ89A7JxhZHbmgAnn+09ThMpP8UhOrP42jitVJL0dZ6WHrERVcSFRZAUsxvIp58y6yEDkLn10ENrKNgPHdSiRj39klx7tvXb6qkn4tJv+78L/ANIGqMTJTllSEOR8Sk39T9BC+WlCDa55m5jeTiKULdbluUAwknsocXiBHGRz9VyRga1s5S/+0/No1qeFyAXmSwerx0xPGwVZkk5djcFxt7iJmurFr1JbYQ1rZCdSvk24nEvJGw8Am9Nh4lue0lqe3dP3EeyqUZiQoKCTYgFiegIBMT1OvIp4c09cNQr7wboz1XDA6U2XUVmMyCtScuvwsbPrbxjbBZuUjwIPT+0cAe2WEAtu/JvrFhQ8NygRmJU+qieev9/7x3PkAC1sNhu12T2aq+9QNSP3hfT5wywTFCnul2+YilxESgsiWO7136wlxCmRrYGAE96UrG4MxO4jXeSOSc7ufMxwlse4ry+0AUtU41jsq8eKqa8ObYXGqwYPbbb7c4Ely8qmhnIrNlfrwjlXBxmGojuY7FSPgjy5o0QhLy35EW8XEdcTpQJEuYC5VnCuhSq3qlSY54erMCn8wjXEJzSCORJ9Q30EcaRdLg0F8v0leDAdoynILaa9Y7YtTse67OWdna+rQFh0zvgxRGndRChd283Lw1xpJgjEseVTsoKD5VFL6sSH8YOopqh3nuCI9xShMou1nY+MEcPM6lEJIDjvX1DO3MR671KkflgdmB1HRNkY8gh1y0qVuou594yPf8plm9g/NQEZCfeAmf8AKM/7SpiZNvAy6oqLJDmMjIpA0QyyOzhoO5THD6IhSVLN3HgOrbw3x1R7GWhJYKzFR5sY9jIRd6qzEQtaY4xtf8FIpdEwjvSzrs3d+UZGR4mxao4YY8Bqp8MRS9mcyCqYTYBRHhfSN8awiWhuzWoFnKVXZuvjGRkODs0dkI+EGSDKSEjeYI2RPm7fOMjIjJV4bpusMuYr8TR4MGTqs5vGMjIHMRsiMbXfML8UXIkoDBKbnQWEda+WtByrGU9CD7gkRkZHg0USp5Jy2VsQGhB+iT1c5oWz6wDqeQ+8ZGRTE0ELAx8rmvpbywVIudNBsHZ29o5y5IKmOn1jIyGEpjI26Ba1FLAopbR5GR4EoZ42gk1yRuB4mJE4LIcXB8CGh9UcUgpGYg+A+gFh0jIyPPjDt1ksxL2ODhyStdWVkkKt0jRUhxckxkZAZa0C2Y5S8W5DSjlU3pDGXMjIyCcNEWFkNuHQrnLYrKHykgkE/CSA4B8W1jmjO12MZGQD3ZQKWZipXtkOU0utDMYsYYTUsNHDPGRkTu3ta+DeXQ2VpLwNKpQqZagMqmWjTcN5l9BozxpJxR1FW7nqx/V4yMipw0WYMY9odQGxRzpnFSFi5122dx84TzVGQjKC5USX6Cw9Y8jICLU0Vjhx11XE4is7j0jIyMj2VvRczFf/2Q==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104" name="Picture 32" descr="http://topnews.in/health/files/chili-pepper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38600"/>
            <a:ext cx="4077051" cy="27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75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w.nationalgeographic.com/adventure/images/12_05/puerto_r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447800"/>
            <a:ext cx="4610100" cy="301942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9312" y="762000"/>
            <a:ext cx="48646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Puerto Rico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Got name from “Rich Port” due to the amount of gold found there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www.cia.gov/library/publications/the-world-factbook/graphics/flags/large/rq-lgfla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"/>
            <a:ext cx="3898312" cy="1962151"/>
          </a:xfrm>
          <a:prstGeom prst="rect">
            <a:avLst/>
          </a:prstGeom>
          <a:noFill/>
        </p:spPr>
      </p:pic>
      <p:pic>
        <p:nvPicPr>
          <p:cNvPr id="2058" name="Picture 10" descr="http://vineland.injersey.com/files/2009/07/puerto-rico-matthews-300x2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114800"/>
            <a:ext cx="2857500" cy="2543175"/>
          </a:xfrm>
          <a:prstGeom prst="rect">
            <a:avLst/>
          </a:prstGeom>
          <a:noFill/>
        </p:spPr>
      </p:pic>
      <p:pic>
        <p:nvPicPr>
          <p:cNvPr id="2060" name="Picture 12" descr="http://www.eastpuertoricodiving.com/wp-content/gallery/el-morro-san-juan/El-Morro-Puerto-Rico-Ari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048000"/>
            <a:ext cx="5029200" cy="33397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889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057400"/>
            <a:ext cx="8534399" cy="4495799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 dirty="0">
                <a:latin typeface="Arial" charset="0"/>
                <a:cs typeface="Arial" charset="0"/>
              </a:rPr>
              <a:t>Government Type: </a:t>
            </a:r>
            <a:r>
              <a:rPr lang="en-US" altLang="en-US" sz="2800" dirty="0" smtClean="0">
                <a:solidFill>
                  <a:srgbClr val="FF0000"/>
                </a:solidFill>
              </a:rPr>
              <a:t>Democracy</a:t>
            </a:r>
            <a:r>
              <a:rPr lang="en-US" altLang="en-US" sz="2800" dirty="0">
                <a:solidFill>
                  <a:srgbClr val="FF0000"/>
                </a:solidFill>
              </a:rPr>
              <a:t>: </a:t>
            </a:r>
            <a:r>
              <a:rPr lang="en-US" altLang="en-US" sz="2800" dirty="0" smtClean="0">
                <a:solidFill>
                  <a:srgbClr val="FF0000"/>
                </a:solidFill>
              </a:rPr>
              <a:t>all are presidential except Guyana which parliamentary and French Guiana which is a is </a:t>
            </a:r>
            <a:r>
              <a:rPr lang="en-US" altLang="en-US" sz="2800" dirty="0">
                <a:solidFill>
                  <a:srgbClr val="FF0000"/>
                </a:solidFill>
              </a:rPr>
              <a:t>a commonwealth of </a:t>
            </a:r>
            <a:r>
              <a:rPr lang="en-US" altLang="en-US" sz="2800" dirty="0" smtClean="0">
                <a:solidFill>
                  <a:srgbClr val="FF0000"/>
                </a:solidFill>
              </a:rPr>
              <a:t>France</a:t>
            </a:r>
          </a:p>
          <a:p>
            <a:r>
              <a:rPr lang="en-US" altLang="en-US" sz="2800" dirty="0" smtClean="0">
                <a:solidFill>
                  <a:srgbClr val="FF0000"/>
                </a:solidFill>
              </a:rPr>
              <a:t>, </a:t>
            </a:r>
            <a:r>
              <a:rPr lang="en-US" altLang="en-US" sz="2600" dirty="0">
                <a:latin typeface="Arial" charset="0"/>
                <a:cs typeface="Arial" charset="0"/>
              </a:rPr>
              <a:t>Economy: Per capita Income: </a:t>
            </a:r>
            <a:r>
              <a:rPr lang="en-US" altLang="en-US" sz="2600" dirty="0" smtClean="0">
                <a:solidFill>
                  <a:srgbClr val="FF0000"/>
                </a:solidFill>
              </a:rPr>
              <a:t>$14,500</a:t>
            </a:r>
            <a:endParaRPr lang="en-US" altLang="en-US" sz="2600" dirty="0">
              <a:solidFill>
                <a:srgbClr val="FF0000"/>
              </a:solidFill>
            </a:endParaRPr>
          </a:p>
          <a:p>
            <a:pPr lvl="1"/>
            <a:r>
              <a:rPr lang="en-US" altLang="en-US" sz="2600" dirty="0">
                <a:solidFill>
                  <a:srgbClr val="FF0000"/>
                </a:solidFill>
              </a:rPr>
              <a:t>Largest: </a:t>
            </a:r>
            <a:r>
              <a:rPr lang="en-US" altLang="en-US" sz="2600" dirty="0" smtClean="0">
                <a:solidFill>
                  <a:srgbClr val="FF0000"/>
                </a:solidFill>
              </a:rPr>
              <a:t>Chile($24,000</a:t>
            </a:r>
            <a:r>
              <a:rPr lang="en-US" altLang="en-US" sz="2600" dirty="0">
                <a:solidFill>
                  <a:srgbClr val="FF0000"/>
                </a:solidFill>
              </a:rPr>
              <a:t>) Smallest</a:t>
            </a:r>
            <a:r>
              <a:rPr lang="en-US" altLang="en-US" sz="2600" dirty="0" smtClean="0">
                <a:solidFill>
                  <a:srgbClr val="FF0000"/>
                </a:solidFill>
              </a:rPr>
              <a:t>: Bolivia ($7200</a:t>
            </a:r>
            <a:r>
              <a:rPr lang="en-US" altLang="en-US" sz="2600" dirty="0">
                <a:solidFill>
                  <a:srgbClr val="FF0000"/>
                </a:solidFill>
              </a:rPr>
              <a:t>) </a:t>
            </a:r>
          </a:p>
          <a:p>
            <a:pPr lvl="1"/>
            <a:r>
              <a:rPr lang="en-US" altLang="en-US" sz="2600" dirty="0">
                <a:latin typeface="Arial" charset="0"/>
                <a:cs typeface="Arial" charset="0"/>
              </a:rPr>
              <a:t>Agriculture: </a:t>
            </a:r>
            <a:r>
              <a:rPr lang="en-US" altLang="en-US" sz="2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9%</a:t>
            </a:r>
            <a:r>
              <a:rPr lang="en-US" altLang="en-US" sz="26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600" dirty="0">
                <a:latin typeface="Arial" charset="0"/>
                <a:cs typeface="Arial" charset="0"/>
              </a:rPr>
              <a:t>Industry: </a:t>
            </a:r>
            <a:r>
              <a:rPr lang="en-US" altLang="en-US" sz="2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33%</a:t>
            </a:r>
            <a:r>
              <a:rPr lang="en-US" altLang="en-US" sz="26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600" dirty="0">
                <a:latin typeface="Arial" charset="0"/>
                <a:cs typeface="Arial" charset="0"/>
              </a:rPr>
              <a:t>Service: </a:t>
            </a:r>
            <a:r>
              <a:rPr lang="en-US" altLang="en-US" sz="2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58%</a:t>
            </a:r>
            <a:endParaRPr lang="en-US" altLang="en-US" sz="26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r>
              <a:rPr lang="en-US" altLang="en-US" sz="2600" dirty="0" smtClean="0">
                <a:latin typeface="Arial" charset="0"/>
                <a:cs typeface="Arial" charset="0"/>
              </a:rPr>
              <a:t>Unlike the Caribbean, the commonwealth, French Guiana has he worst literacy rate and depends on agriculture the most in the region</a:t>
            </a:r>
            <a:endParaRPr lang="en-US" altLang="en-US" sz="2600" dirty="0">
              <a:latin typeface="Arial" charset="0"/>
              <a:cs typeface="Arial" charset="0"/>
            </a:endParaRPr>
          </a:p>
          <a:p>
            <a:r>
              <a:rPr lang="en-US" altLang="en-US" sz="2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Suriname has the worst poverty rate at 70% but has the highest industry amount at 50% due to mining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South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46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243733"/>
              </p:ext>
            </p:extLst>
          </p:nvPr>
        </p:nvGraphicFramePr>
        <p:xfrm>
          <a:off x="228600" y="533400"/>
          <a:ext cx="8686801" cy="5402260"/>
        </p:xfrm>
        <a:graphic>
          <a:graphicData uri="http://schemas.openxmlformats.org/drawingml/2006/table">
            <a:tbl>
              <a:tblPr/>
              <a:tblGrid>
                <a:gridCol w="1295400"/>
                <a:gridCol w="1066800"/>
                <a:gridCol w="1143000"/>
                <a:gridCol w="914400"/>
                <a:gridCol w="1066800"/>
                <a:gridCol w="914400"/>
                <a:gridCol w="1066800"/>
                <a:gridCol w="1219201"/>
              </a:tblGrid>
              <a:tr h="6457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Columbia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Venezuela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Brazil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Argentina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Peru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Bolivia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Chile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7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Literacy </a:t>
                      </a:r>
                      <a:r>
                        <a:rPr lang="en-US" sz="17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Rate %</a:t>
                      </a:r>
                      <a:endParaRPr lang="en-US" sz="17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95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96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93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98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94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96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98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Life Expectancy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76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76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77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69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79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9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 capita </a:t>
                      </a: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Income 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$14,200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$15,100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$15,200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$20,200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</a:t>
                      </a: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13,000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$7,200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$24,000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7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Agriculture %</a:t>
                      </a:r>
                      <a:endParaRPr lang="en-US" sz="17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7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Industry %</a:t>
                      </a:r>
                      <a:endParaRPr lang="en-US" sz="18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37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7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Service %</a:t>
                      </a:r>
                      <a:endParaRPr lang="en-US" sz="18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72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7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Poverty %</a:t>
                      </a:r>
                      <a:endParaRPr lang="en-US" sz="18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61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867400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Government Type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Presidential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Democracy</a:t>
            </a:r>
            <a:endParaRPr lang="en-US" sz="2600" dirty="0"/>
          </a:p>
          <a:p>
            <a:r>
              <a:rPr lang="en-US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Economy: Per capita Income: 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$16,100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52% </a:t>
            </a:r>
            <a:r>
              <a:rPr lang="en-US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below poverty </a:t>
            </a:r>
          </a:p>
          <a:p>
            <a:r>
              <a:rPr lang="en-US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Mixed economy (some areas are traditional)</a:t>
            </a:r>
          </a:p>
          <a:p>
            <a:r>
              <a:rPr lang="en-US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member of </a:t>
            </a:r>
            <a:r>
              <a:rPr lang="en-US" sz="2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NAFTA 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(North American Free Trade Agreement) </a:t>
            </a:r>
            <a:r>
              <a:rPr lang="en-US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(78% of trade is with USA)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agreement removed most barriers to trade and investment among the United States, Canada, and Mexico. </a:t>
            </a:r>
          </a:p>
          <a:p>
            <a:r>
              <a:rPr lang="en-US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Agriculture: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4%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Industry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37%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Service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60%</a:t>
            </a:r>
          </a:p>
          <a:p>
            <a:r>
              <a:rPr lang="en-US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Agriculture products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corn, wheat, rice, beans, cotton, coffee, fruit, tomatoes, beef, poultry, (</a:t>
            </a:r>
            <a:r>
              <a:rPr lang="en-US" sz="2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cash crops, commercial farming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2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cooperative farming 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most often, many practice </a:t>
            </a:r>
            <a:r>
              <a:rPr lang="en-US" sz="2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subsistence farming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/>
          <a:lstStyle/>
          <a:p>
            <a:pPr algn="l"/>
            <a:r>
              <a:rPr lang="en-US" dirty="0" smtClean="0"/>
              <a:t>Mexico: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3" y="1156218"/>
            <a:ext cx="4631377" cy="301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219200"/>
            <a:ext cx="4038600" cy="541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native people of Mexico do not agree with NAFTA. They think it would allow cheap goods to come into Mexico from the United States. The </a:t>
            </a:r>
            <a:r>
              <a:rPr lang="en-US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Zapatistas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fight for the rights of the native Mexicans and to force all foreigners out. They have tried to use force to convince the Mexican government to end NAFTA.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72888"/>
            <a:ext cx="7756263" cy="105425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Zapatista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img3.wikia.nocookie.net/__cb20110122133441/deadliestfiction/images/8/84/Zapatistamaya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3853218"/>
            <a:ext cx="450854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ibcom.org/files/images/history/zapatista-wom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s://libcom.org/files/images/history/zapatista-women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ttps://libcom.org/files/images/history/zapatista-women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https://libcom.org/files/images/history/zapatista-women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https://libcom.org/files/images/history/zapatista-women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https://joannavandergrachtderosado.files.wordpress.com/2010/06/marcos_zapatistas001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6" descr="https://joannavandergrachtderosado.files.wordpress.com/2010/06/marcos_zapatistas001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8" descr="https://joannavandergrachtderosado.files.wordpress.com/2010/06/marcos_zapatistas001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9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143000"/>
            <a:ext cx="4776355" cy="5867400"/>
          </a:xfrm>
        </p:spPr>
        <p:txBody>
          <a:bodyPr>
            <a:normAutofit fontScale="92500"/>
          </a:bodyPr>
          <a:lstStyle/>
          <a:p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many generations Mexicans have illegally crossed the border into the United States. Many individuals come from poverty-stricken towns in Mexico and desire to come to the United States to achieve the "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American dream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." For many, just gaining employment at a low wage job in the United States provides a much higher standard of living than in their home country.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There is 700 miles of the 1950 miles with fence. It is located in the areas with the largest illegal migration.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Estimated 12 million illegals in US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Trump’s wall would cost an estimated 25 billion. </a:t>
            </a:r>
          </a:p>
          <a:p>
            <a:pPr>
              <a:buNone/>
            </a:pP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18655"/>
            <a:ext cx="8686800" cy="838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http://theunlimitedblog.com/wp-content/uploads/2010/04/Border_Cap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2992577" cy="2536209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4183384" cy="309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0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61872" cy="4886864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>
                <a:latin typeface="Arial" charset="0"/>
                <a:cs typeface="Arial" charset="0"/>
              </a:rPr>
              <a:t>Government Type: </a:t>
            </a:r>
            <a:r>
              <a:rPr lang="en-US" altLang="en-US" sz="2800" dirty="0">
                <a:solidFill>
                  <a:srgbClr val="FF0000"/>
                </a:solidFill>
              </a:rPr>
              <a:t>Democracy: presidential and parliamentary, * Belize is </a:t>
            </a:r>
            <a:r>
              <a:rPr lang="en-US" altLang="en-US" sz="2800" u="sng" dirty="0">
                <a:solidFill>
                  <a:srgbClr val="FF0000"/>
                </a:solidFill>
              </a:rPr>
              <a:t>commonwealth</a:t>
            </a:r>
            <a:r>
              <a:rPr lang="en-US" altLang="en-US" sz="2800" dirty="0">
                <a:solidFill>
                  <a:srgbClr val="FF0000"/>
                </a:solidFill>
              </a:rPr>
              <a:t> of England</a:t>
            </a:r>
          </a:p>
          <a:p>
            <a:r>
              <a:rPr lang="en-US" altLang="en-US" sz="2600" dirty="0" smtClean="0">
                <a:latin typeface="Arial" charset="0"/>
                <a:cs typeface="Arial" charset="0"/>
              </a:rPr>
              <a:t>Economy: Per capita Income: </a:t>
            </a:r>
            <a:r>
              <a:rPr lang="en-US" altLang="en-US" sz="2600" dirty="0" smtClean="0">
                <a:solidFill>
                  <a:srgbClr val="FF0000"/>
                </a:solidFill>
              </a:rPr>
              <a:t>$7900</a:t>
            </a:r>
          </a:p>
          <a:p>
            <a:pPr lvl="1"/>
            <a:r>
              <a:rPr lang="en-US" altLang="en-US" sz="2600" dirty="0" smtClean="0">
                <a:solidFill>
                  <a:srgbClr val="FF0000"/>
                </a:solidFill>
              </a:rPr>
              <a:t>Largest: Panama ($14,300) Smallest: Nicaragua ($3200) 42% below poverty level: Best: Costa Rica (24%)  Worst: Honduras (60%)</a:t>
            </a: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Mixed economy (some areas are traditional)</a:t>
            </a:r>
          </a:p>
          <a:p>
            <a:r>
              <a:rPr lang="en-US" altLang="en-US" sz="2600" dirty="0" smtClean="0">
                <a:latin typeface="Arial" charset="0"/>
                <a:cs typeface="Arial" charset="0"/>
              </a:rPr>
              <a:t>Agriculture: </a:t>
            </a:r>
            <a:r>
              <a:rPr lang="en-US" altLang="en-US" sz="2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25%</a:t>
            </a:r>
            <a:r>
              <a:rPr lang="en-US" altLang="en-US" sz="26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600" dirty="0" smtClean="0">
                <a:latin typeface="Arial" charset="0"/>
                <a:cs typeface="Arial" charset="0"/>
              </a:rPr>
              <a:t>Industry: </a:t>
            </a:r>
            <a:r>
              <a:rPr lang="en-US" altLang="en-US" sz="2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19%</a:t>
            </a:r>
            <a:r>
              <a:rPr lang="en-US" altLang="en-US" sz="26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600" dirty="0" smtClean="0">
                <a:latin typeface="Arial" charset="0"/>
                <a:cs typeface="Arial" charset="0"/>
              </a:rPr>
              <a:t>Service: </a:t>
            </a:r>
            <a:r>
              <a:rPr lang="en-US" altLang="en-US" sz="2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56%</a:t>
            </a:r>
          </a:p>
          <a:p>
            <a:r>
              <a:rPr lang="en-US" altLang="en-US" sz="2600" dirty="0" smtClean="0">
                <a:latin typeface="Arial" charset="0"/>
                <a:cs typeface="Arial" charset="0"/>
              </a:rPr>
              <a:t>Tourism and the canal are largest industry and service</a:t>
            </a:r>
            <a:endParaRPr lang="en-US" altLang="en-US" sz="28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endParaRPr lang="en-US" altLang="en-US" dirty="0" smtClean="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86800" cy="838200"/>
          </a:xfrm>
        </p:spPr>
        <p:txBody>
          <a:bodyPr/>
          <a:lstStyle/>
          <a:p>
            <a:pPr algn="l">
              <a:defRPr/>
            </a:pP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Central America</a:t>
            </a:r>
          </a:p>
        </p:txBody>
      </p:sp>
    </p:spTree>
    <p:extLst>
      <p:ext uri="{BB962C8B-B14F-4D97-AF65-F5344CB8AC3E}">
        <p14:creationId xmlns:p14="http://schemas.microsoft.com/office/powerpoint/2010/main" val="149837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533400"/>
          <a:ext cx="8686801" cy="5402260"/>
        </p:xfrm>
        <a:graphic>
          <a:graphicData uri="http://schemas.openxmlformats.org/drawingml/2006/table">
            <a:tbl>
              <a:tblPr/>
              <a:tblGrid>
                <a:gridCol w="1524000"/>
                <a:gridCol w="990600"/>
                <a:gridCol w="838200"/>
                <a:gridCol w="1066800"/>
                <a:gridCol w="1066800"/>
                <a:gridCol w="914400"/>
                <a:gridCol w="1066800"/>
                <a:gridCol w="1219201"/>
              </a:tblGrid>
              <a:tr h="6457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El Salvador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Belize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Nicaragua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Honduras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Panama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Costa Rica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Guatemala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7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Literacy </a:t>
                      </a:r>
                      <a:r>
                        <a:rPr lang="en-US" sz="17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Rate %</a:t>
                      </a:r>
                      <a:endParaRPr lang="en-US" sz="17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81</a:t>
                      </a:r>
                      <a:endParaRPr lang="en-US" sz="18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  <a:endParaRPr lang="en-US" sz="18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92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95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69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Life Expectancy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73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77</a:t>
                      </a:r>
                      <a:endParaRPr lang="en-US" sz="18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72</a:t>
                      </a:r>
                      <a:endParaRPr lang="en-US" sz="18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71</a:t>
                      </a:r>
                      <a:endParaRPr lang="en-US" sz="18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78</a:t>
                      </a:r>
                      <a:endParaRPr lang="en-US" sz="18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78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71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9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 capita </a:t>
                      </a: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Income 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</a:t>
                      </a: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7,600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$8,400</a:t>
                      </a:r>
                      <a:endParaRPr lang="en-US" sz="18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$3,200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</a:t>
                      </a: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4,400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</a:t>
                      </a: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14,300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</a:t>
                      </a: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12,000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$5,100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7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Agriculture %</a:t>
                      </a:r>
                      <a:endParaRPr lang="en-US" sz="17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8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</a:t>
                      </a:r>
                      <a:endParaRPr lang="en-US" sz="18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</a:t>
                      </a:r>
                      <a:endParaRPr lang="en-US" sz="18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8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8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7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Industry %</a:t>
                      </a:r>
                      <a:endParaRPr lang="en-US" sz="18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8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8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8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8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8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7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Service %</a:t>
                      </a:r>
                      <a:endParaRPr lang="en-US" sz="18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</a:t>
                      </a:r>
                      <a:endParaRPr lang="en-US" sz="18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72</a:t>
                      </a:r>
                      <a:endParaRPr lang="en-US" sz="18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</a:t>
                      </a:r>
                      <a:endParaRPr lang="en-US" sz="18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8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</a:t>
                      </a:r>
                      <a:endParaRPr lang="en-US" sz="18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</a:t>
                      </a:r>
                      <a:endParaRPr lang="en-US" sz="18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7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Poverty %</a:t>
                      </a:r>
                      <a:endParaRPr lang="en-US" sz="18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70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133600"/>
            <a:ext cx="8458200" cy="44196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sz="2800" dirty="0">
                <a:latin typeface="Arial" charset="0"/>
                <a:cs typeface="Arial" charset="0"/>
              </a:rPr>
              <a:t>Government Type: </a:t>
            </a:r>
            <a:r>
              <a:rPr lang="en-US" altLang="en-US" sz="2800" dirty="0" smtClean="0">
                <a:solidFill>
                  <a:srgbClr val="FF0000"/>
                </a:solidFill>
              </a:rPr>
              <a:t>Cuba is communist, Democracy</a:t>
            </a:r>
            <a:r>
              <a:rPr lang="en-US" altLang="en-US" sz="2800" dirty="0">
                <a:solidFill>
                  <a:srgbClr val="FF0000"/>
                </a:solidFill>
              </a:rPr>
              <a:t>: </a:t>
            </a:r>
            <a:r>
              <a:rPr lang="en-US" altLang="en-US" sz="2800" dirty="0" smtClean="0">
                <a:solidFill>
                  <a:srgbClr val="FF0000"/>
                </a:solidFill>
              </a:rPr>
              <a:t>presidential </a:t>
            </a:r>
            <a:r>
              <a:rPr lang="en-US" altLang="en-US" sz="2800" dirty="0">
                <a:solidFill>
                  <a:srgbClr val="FF0000"/>
                </a:solidFill>
              </a:rPr>
              <a:t>and parliamentary, * </a:t>
            </a:r>
            <a:r>
              <a:rPr lang="en-US" altLang="en-US" sz="2800" dirty="0" smtClean="0">
                <a:solidFill>
                  <a:srgbClr val="FF0000"/>
                </a:solidFill>
              </a:rPr>
              <a:t>Jamaica and the Bahamas are a </a:t>
            </a:r>
            <a:r>
              <a:rPr lang="en-US" altLang="en-US" sz="2800" u="sng" dirty="0">
                <a:solidFill>
                  <a:srgbClr val="FF0000"/>
                </a:solidFill>
              </a:rPr>
              <a:t>commonwealth</a:t>
            </a:r>
            <a:r>
              <a:rPr lang="en-US" altLang="en-US" sz="2800" dirty="0">
                <a:solidFill>
                  <a:srgbClr val="FF0000"/>
                </a:solidFill>
              </a:rPr>
              <a:t> of </a:t>
            </a:r>
            <a:r>
              <a:rPr lang="en-US" altLang="en-US" sz="2800" dirty="0" smtClean="0">
                <a:solidFill>
                  <a:srgbClr val="FF0000"/>
                </a:solidFill>
              </a:rPr>
              <a:t>England, Puerto Rico is a commonwealth of the US, </a:t>
            </a:r>
          </a:p>
          <a:p>
            <a:r>
              <a:rPr lang="en-US" altLang="en-US" sz="2600" dirty="0" smtClean="0">
                <a:latin typeface="Arial" charset="0"/>
                <a:cs typeface="Arial" charset="0"/>
              </a:rPr>
              <a:t>Economy</a:t>
            </a:r>
            <a:r>
              <a:rPr lang="en-US" altLang="en-US" sz="2600" dirty="0">
                <a:latin typeface="Arial" charset="0"/>
                <a:cs typeface="Arial" charset="0"/>
              </a:rPr>
              <a:t>: Per capita Income: </a:t>
            </a:r>
            <a:r>
              <a:rPr lang="en-US" altLang="en-US" sz="2600" dirty="0" smtClean="0">
                <a:solidFill>
                  <a:srgbClr val="FF0000"/>
                </a:solidFill>
              </a:rPr>
              <a:t>$17,000</a:t>
            </a:r>
            <a:endParaRPr lang="en-US" altLang="en-US" sz="2600" dirty="0">
              <a:solidFill>
                <a:srgbClr val="FF0000"/>
              </a:solidFill>
            </a:endParaRPr>
          </a:p>
          <a:p>
            <a:pPr lvl="1"/>
            <a:r>
              <a:rPr lang="en-US" altLang="en-US" sz="2600" dirty="0">
                <a:solidFill>
                  <a:srgbClr val="FF0000"/>
                </a:solidFill>
              </a:rPr>
              <a:t>Largest: </a:t>
            </a:r>
            <a:r>
              <a:rPr lang="en-US" altLang="en-US" sz="2600" dirty="0" smtClean="0">
                <a:solidFill>
                  <a:srgbClr val="FF0000"/>
                </a:solidFill>
              </a:rPr>
              <a:t>Puerto Rico ($37,700</a:t>
            </a:r>
            <a:r>
              <a:rPr lang="en-US" altLang="en-US" sz="2600" dirty="0">
                <a:solidFill>
                  <a:srgbClr val="FF0000"/>
                </a:solidFill>
              </a:rPr>
              <a:t>) Smallest: </a:t>
            </a:r>
            <a:r>
              <a:rPr lang="en-US" altLang="en-US" sz="2600" dirty="0" smtClean="0">
                <a:solidFill>
                  <a:srgbClr val="FF0000"/>
                </a:solidFill>
              </a:rPr>
              <a:t>Haiti ($1800</a:t>
            </a:r>
            <a:r>
              <a:rPr lang="en-US" altLang="en-US" sz="2600" dirty="0">
                <a:solidFill>
                  <a:srgbClr val="FF0000"/>
                </a:solidFill>
              </a:rPr>
              <a:t>) </a:t>
            </a:r>
            <a:endParaRPr lang="en-US" altLang="en-US" sz="2600" dirty="0" smtClean="0">
              <a:solidFill>
                <a:srgbClr val="FF0000"/>
              </a:solidFill>
            </a:endParaRPr>
          </a:p>
          <a:p>
            <a:pPr marL="365760" lvl="1">
              <a:buFont typeface="Wingdings" pitchFamily="2" charset="2"/>
              <a:buChar char=""/>
            </a:pPr>
            <a:r>
              <a:rPr lang="en-US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Mixed </a:t>
            </a: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economy (some areas are traditional</a:t>
            </a:r>
            <a:r>
              <a:rPr lang="en-US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altLang="en-US" sz="2600" dirty="0">
                <a:latin typeface="Arial" charset="0"/>
                <a:cs typeface="Arial" charset="0"/>
              </a:rPr>
              <a:t> </a:t>
            </a:r>
            <a:endParaRPr lang="en-US" altLang="en-US" sz="2600" dirty="0" smtClean="0">
              <a:latin typeface="Arial" charset="0"/>
              <a:cs typeface="Arial" charset="0"/>
            </a:endParaRPr>
          </a:p>
          <a:p>
            <a:pPr marL="365760" lvl="1">
              <a:buFont typeface="Wingdings" pitchFamily="2" charset="2"/>
              <a:buChar char=""/>
            </a:pPr>
            <a:r>
              <a:rPr lang="en-US" altLang="en-US" sz="2600" dirty="0" smtClean="0">
                <a:latin typeface="Arial" charset="0"/>
                <a:cs typeface="Arial" charset="0"/>
              </a:rPr>
              <a:t>Agriculture</a:t>
            </a:r>
            <a:r>
              <a:rPr lang="en-US" altLang="en-US" sz="2600" dirty="0">
                <a:latin typeface="Arial" charset="0"/>
                <a:cs typeface="Arial" charset="0"/>
              </a:rPr>
              <a:t>: </a:t>
            </a:r>
            <a:r>
              <a:rPr lang="en-US" altLang="en-US" sz="2600" dirty="0">
                <a:solidFill>
                  <a:srgbClr val="FF0000"/>
                </a:solidFill>
                <a:latin typeface="Arial" charset="0"/>
                <a:cs typeface="Arial" charset="0"/>
              </a:rPr>
              <a:t>7%</a:t>
            </a:r>
            <a:r>
              <a:rPr lang="en-US" altLang="en-US" sz="2600" dirty="0">
                <a:solidFill>
                  <a:schemeClr val="tx2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600" dirty="0">
                <a:latin typeface="Arial" charset="0"/>
                <a:cs typeface="Arial" charset="0"/>
              </a:rPr>
              <a:t>Industry: </a:t>
            </a:r>
            <a:r>
              <a:rPr lang="en-US" altLang="en-US" sz="2600" dirty="0">
                <a:solidFill>
                  <a:srgbClr val="FF0000"/>
                </a:solidFill>
                <a:latin typeface="Arial" charset="0"/>
                <a:cs typeface="Arial" charset="0"/>
              </a:rPr>
              <a:t>26%</a:t>
            </a:r>
            <a:r>
              <a:rPr lang="en-US" altLang="en-US" sz="2600" dirty="0">
                <a:solidFill>
                  <a:schemeClr val="tx2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600" dirty="0">
                <a:latin typeface="Arial" charset="0"/>
                <a:cs typeface="Arial" charset="0"/>
              </a:rPr>
              <a:t>Service: </a:t>
            </a:r>
            <a:r>
              <a:rPr lang="en-US" altLang="en-US" sz="2600" dirty="0">
                <a:solidFill>
                  <a:srgbClr val="FF0000"/>
                </a:solidFill>
                <a:latin typeface="Arial" charset="0"/>
                <a:cs typeface="Arial" charset="0"/>
              </a:rPr>
              <a:t>67</a:t>
            </a:r>
            <a:r>
              <a:rPr lang="en-US" altLang="en-US" sz="2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%</a:t>
            </a:r>
            <a:endParaRPr lang="en-US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en-US" sz="2600" dirty="0" smtClean="0">
                <a:latin typeface="Arial" charset="0"/>
                <a:cs typeface="Arial" charset="0"/>
              </a:rPr>
              <a:t>Countries that are commonwealths are better economically</a:t>
            </a:r>
          </a:p>
          <a:p>
            <a:r>
              <a:rPr lang="en-US" altLang="en-US" sz="2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Puerto Rico’s industry is 50% of its economy due to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pharmaceuticals, electronics, apparel, food products, tourism</a:t>
            </a: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Caribbean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76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842810"/>
              </p:ext>
            </p:extLst>
          </p:nvPr>
        </p:nvGraphicFramePr>
        <p:xfrm>
          <a:off x="228600" y="533400"/>
          <a:ext cx="8305800" cy="5402260"/>
        </p:xfrm>
        <a:graphic>
          <a:graphicData uri="http://schemas.openxmlformats.org/drawingml/2006/table">
            <a:tbl>
              <a:tblPr/>
              <a:tblGrid>
                <a:gridCol w="1524000"/>
                <a:gridCol w="838200"/>
                <a:gridCol w="1295400"/>
                <a:gridCol w="990600"/>
                <a:gridCol w="1066800"/>
                <a:gridCol w="1143000"/>
                <a:gridCol w="1447800"/>
              </a:tblGrid>
              <a:tr h="6457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Haiti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Dominican Republic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Jamaica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Puerto Rico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Cuba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Bahamas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7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Literacy </a:t>
                      </a:r>
                      <a:r>
                        <a:rPr lang="en-US" sz="17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Rate %</a:t>
                      </a:r>
                      <a:endParaRPr lang="en-US" sz="17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92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89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93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99.8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unknown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Life Expectancy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78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79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79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72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9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 capita </a:t>
                      </a: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Income 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$1,800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$15,900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$9,000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$37,700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</a:t>
                      </a: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11,600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$24,600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7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Agriculture %</a:t>
                      </a:r>
                      <a:endParaRPr lang="en-US" sz="17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7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Industry %</a:t>
                      </a:r>
                      <a:endParaRPr lang="en-US" sz="18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7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Service %</a:t>
                      </a:r>
                      <a:endParaRPr lang="en-US" sz="18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</a:t>
                      </a:r>
                      <a:endParaRPr lang="en-US" sz="18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72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72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90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7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Poverty %</a:t>
                      </a:r>
                      <a:endParaRPr lang="en-US" sz="18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unknown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unknown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0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4038600" cy="268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114300"/>
            <a:ext cx="42862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http://www.jamaicawritings.com/wp-content/uploads/2008/11/jamaica-jerk-chicken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8525" y="3276600"/>
            <a:ext cx="4191000" cy="3343883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" y="228600"/>
            <a:ext cx="468172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214" y="1943100"/>
            <a:ext cx="2247172" cy="176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519" y="6056746"/>
            <a:ext cx="4643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Foods </a:t>
            </a:r>
            <a:r>
              <a:rPr lang="en-US" sz="3200" dirty="0"/>
              <a:t>of the Caribbean</a:t>
            </a:r>
          </a:p>
        </p:txBody>
      </p:sp>
    </p:spTree>
    <p:extLst>
      <p:ext uri="{BB962C8B-B14F-4D97-AF65-F5344CB8AC3E}">
        <p14:creationId xmlns:p14="http://schemas.microsoft.com/office/powerpoint/2010/main" val="418956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951</TotalTime>
  <Words>816</Words>
  <Application>Microsoft Office PowerPoint</Application>
  <PresentationFormat>On-screen Show (4:3)</PresentationFormat>
  <Paragraphs>226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Hardcover</vt:lpstr>
      <vt:lpstr>Government and Economy of Latin America</vt:lpstr>
      <vt:lpstr>Mexico:</vt:lpstr>
      <vt:lpstr>Zapatista</vt:lpstr>
      <vt:lpstr>PowerPoint Presentation</vt:lpstr>
      <vt:lpstr>Central America</vt:lpstr>
      <vt:lpstr>PowerPoint Presentation</vt:lpstr>
      <vt:lpstr>Caribbean</vt:lpstr>
      <vt:lpstr>PowerPoint Presentation</vt:lpstr>
      <vt:lpstr>PowerPoint Presentation</vt:lpstr>
      <vt:lpstr>PowerPoint Presentation</vt:lpstr>
      <vt:lpstr>Puerto Rico Got name from “Rich Port” due to the amount of gold found there </vt:lpstr>
      <vt:lpstr>South America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 and Economy of Latin America</dc:title>
  <dc:creator>mike wheeler</dc:creator>
  <cp:lastModifiedBy>Wheeler, Michael</cp:lastModifiedBy>
  <cp:revision>24</cp:revision>
  <cp:lastPrinted>2017-02-16T14:35:57Z</cp:lastPrinted>
  <dcterms:created xsi:type="dcterms:W3CDTF">2016-12-28T22:28:02Z</dcterms:created>
  <dcterms:modified xsi:type="dcterms:W3CDTF">2017-02-16T19:11:55Z</dcterms:modified>
</cp:coreProperties>
</file>