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6" r:id="rId7"/>
    <p:sldId id="265" r:id="rId8"/>
    <p:sldId id="261" r:id="rId9"/>
    <p:sldId id="267" r:id="rId10"/>
    <p:sldId id="259" r:id="rId11"/>
    <p:sldId id="260" r:id="rId12"/>
    <p:sldId id="26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045FB2-122B-433C-952F-BC0B12864CCB}" type="datetimeFigureOut">
              <a:rPr lang="en-US" smtClean="0"/>
              <a:t>3/26/2017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C430CF-F542-4A9D-8986-413DDAF271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Personal Finance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85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does a bank work?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483276" cy="26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76400"/>
            <a:ext cx="2857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3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Starting and running a business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an idea (entrepreneur, specialization)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financing (borrow money from bank and/or get investors)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the business (purchase equipment, merchandise, find building, hire employees,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prices (income - debt = profit)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Debit: cost of materials, cost of employees, cost of facilities, taxes,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Income: money coming in from customers, sells,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94347"/>
            <a:ext cx="2590800" cy="170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Job 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373563"/>
          </a:xfrm>
        </p:spPr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take a career exploration survey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www.gafutures.org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>
              <a:buClr>
                <a:schemeClr val="accent1"/>
              </a:buClr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choose two careers/occupations from the list and research (using the graphic organizer).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7220" lvl="2">
              <a:buClr>
                <a:schemeClr val="accent1"/>
              </a:buClr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www.gafutures.org</a:t>
            </a:r>
          </a:p>
          <a:p>
            <a:pPr marL="617220" lvl="2">
              <a:buClr>
                <a:schemeClr val="accent1"/>
              </a:buClr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www.mynextmove.org</a:t>
            </a:r>
          </a:p>
          <a:p>
            <a:pPr marL="342900" lvl="1">
              <a:buClr>
                <a:schemeClr val="accent1"/>
              </a:buClr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create a visual to present to the class for each of the careers.</a:t>
            </a:r>
          </a:p>
          <a:p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52" y="3885961"/>
            <a:ext cx="4210518" cy="28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5961"/>
            <a:ext cx="2438400" cy="28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4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Archeologist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 person who studies human history and prehistory through the excavation of sites and the analysis of artifacts and other </a:t>
            </a:r>
            <a:r>
              <a:rPr lang="en-US" dirty="0" smtClean="0">
                <a:solidFill>
                  <a:schemeClr val="tx1"/>
                </a:solidFill>
              </a:rPr>
              <a:t>physical </a:t>
            </a:r>
            <a:r>
              <a:rPr lang="en-US" dirty="0">
                <a:solidFill>
                  <a:schemeClr val="tx1"/>
                </a:solidFill>
              </a:rPr>
              <a:t>remains.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623" y="3200400"/>
            <a:ext cx="4572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31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400800" cy="103942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Typical day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they do:</a:t>
            </a:r>
          </a:p>
          <a:p>
            <a:r>
              <a:rPr lang="en-US" dirty="0">
                <a:solidFill>
                  <a:schemeClr val="tx1"/>
                </a:solidFill>
              </a:rPr>
              <a:t>Conduct research to reconstruct record of past human life and culture from human remains, artifacts, architectural features, and structures recovered through excavation, underwater recovery, or other means of discovery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</a:rPr>
              <a:t>On the job, you would:</a:t>
            </a:r>
          </a:p>
          <a:p>
            <a:r>
              <a:rPr lang="en-US" dirty="0">
                <a:solidFill>
                  <a:schemeClr val="tx1"/>
                </a:solidFill>
              </a:rPr>
              <a:t>Study objects and structures recovered by excavation to identify, date, and authenticate them and to interpret their significance.</a:t>
            </a:r>
          </a:p>
          <a:p>
            <a:r>
              <a:rPr lang="en-US" dirty="0">
                <a:solidFill>
                  <a:schemeClr val="tx1"/>
                </a:solidFill>
              </a:rPr>
              <a:t>Research, survey, or assess sites of past societies and cultures in search of answers to specific research questions.</a:t>
            </a:r>
          </a:p>
          <a:p>
            <a:r>
              <a:rPr lang="en-US" dirty="0">
                <a:solidFill>
                  <a:schemeClr val="tx1"/>
                </a:solidFill>
              </a:rPr>
              <a:t>Write, present, and publish reports that record site history, methodology, and artifact analysis results, along with recommendations for conserving and interpreting findings.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671762" cy="150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39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Facts: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Pay: </a:t>
            </a:r>
            <a:r>
              <a:rPr lang="en-US" dirty="0" smtClean="0">
                <a:solidFill>
                  <a:schemeClr val="tx1"/>
                </a:solidFill>
              </a:rPr>
              <a:t>$61,000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Possibilities for advancement: </a:t>
            </a:r>
            <a:r>
              <a:rPr lang="en-US" dirty="0" smtClean="0">
                <a:solidFill>
                  <a:schemeClr val="tx1"/>
                </a:solidFill>
              </a:rPr>
              <a:t>Not good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Skills required: </a:t>
            </a:r>
            <a:r>
              <a:rPr lang="en-US" dirty="0" smtClean="0">
                <a:solidFill>
                  <a:schemeClr val="tx1"/>
                </a:solidFill>
              </a:rPr>
              <a:t>good with a computer, good verbal and written skills, good at listening, good at problem solving, good at seeing beyond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College or technical school needed: </a:t>
            </a:r>
            <a:r>
              <a:rPr lang="en-US" dirty="0" smtClean="0">
                <a:solidFill>
                  <a:schemeClr val="tx1"/>
                </a:solidFill>
              </a:rPr>
              <a:t>10 colleges in Georgia (Ga Southern, GA State, UGA) all 4 plus years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Other requirements: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Attention </a:t>
            </a:r>
            <a:r>
              <a:rPr lang="en-US" dirty="0">
                <a:solidFill>
                  <a:schemeClr val="tx1"/>
                </a:solidFill>
              </a:rPr>
              <a:t>to Detail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Analytical Thinking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Integrity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Persistence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Cooperation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Dependability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 willing to travel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6280"/>
            <a:ext cx="1485900" cy="13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3337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91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Archeologist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do I like?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History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Finding things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What do I dislike?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times you find nothing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 lot of hours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You can’t be quick!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Why I would be good?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am dependable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like to travel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am honest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 like other cultures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2373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200400" cy="21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8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Terms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15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Barter	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Tax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Taxes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543300" cy="2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9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Forms of currency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Card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Stamps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42" y="4979693"/>
            <a:ext cx="4072387" cy="171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38" y="4267200"/>
            <a:ext cx="3999242" cy="16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69272"/>
            <a:ext cx="3044360" cy="13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69272"/>
            <a:ext cx="3276600" cy="13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3695700" cy="15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2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Denominations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62800" cy="50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6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Denominations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395379" cy="495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3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Cards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962400" cy="29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467100" cy="21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1752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Debit cards draw money directly from your checking account. This is NOT a loan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53543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Cards draw money from the bank. This IS a loan.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23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810000"/>
            <a:ext cx="4652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216540" cy="239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1293185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Checks are the same as debit cards. The money comes from your checking account. This is NOT a loan.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very important that you keep up with your account balance, so that you do not spend more than you actually have.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Ledger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expenses?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your income?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you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 (budget)? Life Skills Sheet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4" y="3048000"/>
            <a:ext cx="6781800" cy="35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4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is the best way to get paid?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Straight Hourly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Pros: Get a definite hourly rate, can get overtime pay, You have a “work day”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Cons: Don’t work, don’t get paid, less or no benefits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Hourly and Tips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Pros: Can make more money due to tips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Cons: Hourly is less due to addition of tips, to get the best tips, you usually have to work unfavorable hours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Straight Salary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Pros: Get a definite pay check, Usually make more money, get more benefits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Cons: You may not have a actual “work day”, Hourly might get paid more (when you include overtime)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Salary and Commission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Pros: You can make a lot of money, if you are willing to work hard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Cons: Salary is less due to commission, If you don’t work hard, you get paid as much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13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464</TotalTime>
  <Words>678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Personal Finance</vt:lpstr>
      <vt:lpstr>Key Terms</vt:lpstr>
      <vt:lpstr>Forms of currency</vt:lpstr>
      <vt:lpstr>Denominations</vt:lpstr>
      <vt:lpstr>Denominations</vt:lpstr>
      <vt:lpstr>Cards</vt:lpstr>
      <vt:lpstr>Check</vt:lpstr>
      <vt:lpstr>Ledger</vt:lpstr>
      <vt:lpstr>What is the best way to get paid?</vt:lpstr>
      <vt:lpstr>How does a bank work?</vt:lpstr>
      <vt:lpstr>Starting and running a business</vt:lpstr>
      <vt:lpstr>Job Project</vt:lpstr>
      <vt:lpstr>Archeologist</vt:lpstr>
      <vt:lpstr>Typical day </vt:lpstr>
      <vt:lpstr>Facts:</vt:lpstr>
      <vt:lpstr>Why Archeologist</vt:lpstr>
    </vt:vector>
  </TitlesOfParts>
  <Company>Walton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Finance</dc:title>
  <dc:creator>Wheeler, Michael</dc:creator>
  <cp:lastModifiedBy>mike wheeler</cp:lastModifiedBy>
  <cp:revision>27</cp:revision>
  <dcterms:created xsi:type="dcterms:W3CDTF">2017-03-21T15:27:09Z</dcterms:created>
  <dcterms:modified xsi:type="dcterms:W3CDTF">2017-03-26T17:06:46Z</dcterms:modified>
</cp:coreProperties>
</file>